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handoutMasterIdLst>
    <p:handoutMasterId r:id="rId40"/>
  </p:handoutMasterIdLst>
  <p:sldIdLst>
    <p:sldId id="308" r:id="rId3"/>
    <p:sldId id="278" r:id="rId4"/>
    <p:sldId id="256" r:id="rId5"/>
    <p:sldId id="377" r:id="rId6"/>
    <p:sldId id="393" r:id="rId7"/>
    <p:sldId id="395" r:id="rId9"/>
    <p:sldId id="375" r:id="rId10"/>
    <p:sldId id="392" r:id="rId11"/>
    <p:sldId id="592" r:id="rId12"/>
    <p:sldId id="396" r:id="rId13"/>
    <p:sldId id="381" r:id="rId14"/>
    <p:sldId id="382" r:id="rId15"/>
    <p:sldId id="383" r:id="rId16"/>
    <p:sldId id="594" r:id="rId17"/>
    <p:sldId id="593" r:id="rId18"/>
    <p:sldId id="595" r:id="rId19"/>
    <p:sldId id="384" r:id="rId20"/>
    <p:sldId id="596" r:id="rId21"/>
    <p:sldId id="597" r:id="rId22"/>
    <p:sldId id="598" r:id="rId23"/>
    <p:sldId id="385" r:id="rId24"/>
    <p:sldId id="599" r:id="rId25"/>
    <p:sldId id="600" r:id="rId26"/>
    <p:sldId id="386" r:id="rId27"/>
    <p:sldId id="602" r:id="rId28"/>
    <p:sldId id="601" r:id="rId29"/>
    <p:sldId id="388" r:id="rId30"/>
    <p:sldId id="643" r:id="rId31"/>
    <p:sldId id="390" r:id="rId32"/>
    <p:sldId id="421" r:id="rId33"/>
    <p:sldId id="636" r:id="rId34"/>
    <p:sldId id="637" r:id="rId35"/>
    <p:sldId id="638" r:id="rId36"/>
    <p:sldId id="639" r:id="rId37"/>
    <p:sldId id="641" r:id="rId38"/>
    <p:sldId id="642" r:id="rId39"/>
  </p:sldIdLst>
  <p:sldSz cx="9144000" cy="5143500"/>
  <p:notesSz cx="6858000" cy="9144000"/>
  <p:custDataLst>
    <p:tags r:id="rId44"/>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34" userDrawn="1">
          <p15:clr>
            <a:srgbClr val="A4A3A4"/>
          </p15:clr>
        </p15:guide>
        <p15:guide id="2" pos="284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2FDB2607-1784-4EEB-B798-7EB5836EED8A}">
        <p14:showMediaCtrls xmlns:p14="http://schemas.microsoft.com/office/powerpoint/2010/main" val="1"/>
      </p:ext>
    </p:extLst>
  </p:showPr>
  <p:clrMru>
    <a:srgbClr val="0070C0"/>
    <a:srgbClr val="00BAE6"/>
    <a:srgbClr val="75E6FF"/>
    <a:srgbClr val="24923B"/>
    <a:srgbClr val="22FF9B"/>
    <a:srgbClr val="FFFFFF"/>
    <a:srgbClr val="FFFFCC"/>
    <a:srgbClr val="2DB5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90" d="100"/>
          <a:sy n="90" d="100"/>
        </p:scale>
        <p:origin x="90" y="120"/>
      </p:cViewPr>
      <p:guideLst>
        <p:guide orient="horz" pos="1634"/>
        <p:guide pos="2849"/>
      </p:guideLst>
    </p:cSldViewPr>
  </p:slid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4" Type="http://schemas.openxmlformats.org/officeDocument/2006/relationships/tags" Target="tags/tag127.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handoutMaster" Target="handoutMasters/handoutMaster1.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buFont typeface="Arial" panose="020B0604020202020204" pitchFamily="34" charset="0"/>
              <a:buNone/>
              <a:defRPr sz="1200" noProof="1">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3" name="日期占位符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lstStyle>
            <a:lvl1pPr algn="r" eaLnBrk="1" hangingPunct="1">
              <a:buFont typeface="Arial" panose="020B0604020202020204" pitchFamily="34" charset="0"/>
              <a:buNone/>
              <a:defRPr sz="1200" noProof="1"/>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316"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13317" name="备注占位符 4"/>
          <p:cNvSpPr>
            <a:spLocks noGrp="1" noChangeArrowheads="1"/>
          </p:cNvSpPr>
          <p:nvPr>
            <p:ph type="body" sz="quarter" idx="4294967295"/>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宋体" panose="02010600030101010101" pitchFamily="2" charset="-122"/>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宋体" panose="02010600030101010101" pitchFamily="2" charset="-122"/>
            </a:endParaRPr>
          </a:p>
          <a:p>
            <a:pPr marL="457200" marR="0" lvl="1"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宋体" panose="02010600030101010101" pitchFamily="2" charset="-122"/>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宋体" panose="02010600030101010101" pitchFamily="2" charset="-122"/>
            </a:endParaRPr>
          </a:p>
          <a:p>
            <a:pPr marL="914400" marR="0" lvl="2"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宋体" panose="02010600030101010101" pitchFamily="2" charset="-122"/>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宋体" panose="02010600030101010101" pitchFamily="2" charset="-122"/>
            </a:endParaRPr>
          </a:p>
          <a:p>
            <a:pPr marL="1371600" marR="0" lvl="3"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宋体" panose="02010600030101010101" pitchFamily="2" charset="-122"/>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宋体" panose="02010600030101010101" pitchFamily="2" charset="-122"/>
            </a:endParaRPr>
          </a:p>
          <a:p>
            <a:pPr marL="1828800" marR="0" lvl="4"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宋体" panose="02010600030101010101" pitchFamily="2" charset="-122"/>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宋体" panose="02010600030101010101" pitchFamily="2" charset="-122"/>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hangingPunct="1">
              <a:buFont typeface="Arial" panose="020B0604020202020204" pitchFamily="34" charset="0"/>
              <a:buNone/>
              <a:defRPr sz="1200" noProof="1">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lstStyle>
            <a:lvl1pPr algn="r" eaLnBrk="1" hangingPunct="1">
              <a:buFont typeface="Arial" panose="020B0604020202020204" pitchFamily="34" charset="0"/>
              <a:buNone/>
              <a:defRPr sz="1200" noProof="1">
                <a:cs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344C38C-2A39-4B88-A3DB-43E6EF632C3E}" type="slidenum">
              <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mn-lt"/>
        <a:ea typeface="+mn-ea"/>
        <a:cs typeface="宋体" panose="02010600030101010101" pitchFamily="2" charset="-122"/>
      </a:defRPr>
    </a:lvl1pPr>
    <a:lvl2pPr marL="457200" algn="l" rtl="0" eaLnBrk="0" fontAlgn="base" hangingPunct="0">
      <a:spcBef>
        <a:spcPct val="0"/>
      </a:spcBef>
      <a:spcAft>
        <a:spcPct val="0"/>
      </a:spcAft>
      <a:defRPr sz="1200" kern="1200">
        <a:solidFill>
          <a:schemeClr val="tx1"/>
        </a:solidFill>
        <a:latin typeface="+mn-lt"/>
        <a:ea typeface="+mn-ea"/>
        <a:cs typeface="宋体" panose="02010600030101010101" pitchFamily="2" charset="-122"/>
      </a:defRPr>
    </a:lvl2pPr>
    <a:lvl3pPr marL="914400" algn="l" rtl="0" eaLnBrk="0" fontAlgn="base" hangingPunct="0">
      <a:spcBef>
        <a:spcPct val="0"/>
      </a:spcBef>
      <a:spcAft>
        <a:spcPct val="0"/>
      </a:spcAft>
      <a:defRPr sz="1200" kern="1200">
        <a:solidFill>
          <a:schemeClr val="tx1"/>
        </a:solidFill>
        <a:latin typeface="+mn-lt"/>
        <a:ea typeface="+mn-ea"/>
        <a:cs typeface="宋体" panose="02010600030101010101" pitchFamily="2" charset="-122"/>
      </a:defRPr>
    </a:lvl3pPr>
    <a:lvl4pPr marL="1371600" algn="l" rtl="0" eaLnBrk="0" fontAlgn="base" hangingPunct="0">
      <a:spcBef>
        <a:spcPct val="0"/>
      </a:spcBef>
      <a:spcAft>
        <a:spcPct val="0"/>
      </a:spcAft>
      <a:defRPr sz="1200" kern="1200">
        <a:solidFill>
          <a:schemeClr val="tx1"/>
        </a:solidFill>
        <a:latin typeface="+mn-lt"/>
        <a:ea typeface="+mn-ea"/>
        <a:cs typeface="宋体" panose="02010600030101010101" pitchFamily="2" charset="-122"/>
      </a:defRPr>
    </a:lvl4pPr>
    <a:lvl5pPr marL="1828800" algn="l" rtl="0" eaLnBrk="0" fontAlgn="base" hangingPunct="0">
      <a:spcBef>
        <a:spcPct val="0"/>
      </a:spcBef>
      <a:spcAft>
        <a:spcPct val="0"/>
      </a:spcAft>
      <a:defRPr sz="1200" kern="1200">
        <a:solidFill>
          <a:schemeClr val="tx1"/>
        </a:solidFill>
        <a:latin typeface="+mn-lt"/>
        <a:ea typeface="+mn-ea"/>
        <a:cs typeface="宋体" panose="02010600030101010101" pitchFamily="2"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4294967295"/>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4294967295"/>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p:nvPr>
        </p:nvSpPr>
        <p:spPr/>
      </p:sp>
      <p:sp>
        <p:nvSpPr>
          <p:cNvPr id="3" name="文本占位符 2"/>
          <p:cNvSpPr>
            <a:spLocks noGrp="1"/>
          </p:cNvSpPr>
          <p:nvPr>
            <p:ph type="body" idx="4294967295"/>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3" name="文本框 7"/>
          <p:cNvSpPr txBox="1">
            <a:spLocks noChangeArrowheads="1"/>
          </p:cNvSpPr>
          <p:nvPr/>
        </p:nvSpPr>
        <p:spPr bwMode="auto">
          <a:xfrm>
            <a:off x="2713038" y="3794125"/>
            <a:ext cx="3608388" cy="368300"/>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福州市教育局     </a:t>
            </a:r>
            <a:r>
              <a:rPr kumimoji="0" lang="en-US" altLang="zh-CN"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2017</a:t>
            </a:r>
            <a:r>
              <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年</a:t>
            </a:r>
            <a:r>
              <a:rPr kumimoji="0" lang="en-US" altLang="zh-CN"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6</a:t>
            </a:r>
            <a:r>
              <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月</a:t>
            </a:r>
            <a:r>
              <a:rPr kumimoji="0" lang="en-US" altLang="zh-CN"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14</a:t>
            </a:r>
            <a:r>
              <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日</a:t>
            </a:r>
            <a:endPar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051" name="图片 1"/>
          <p:cNvPicPr>
            <a:picLocks noChangeAspect="1"/>
          </p:cNvPicPr>
          <p:nvPr userDrawn="1"/>
        </p:nvPicPr>
        <p:blipFill>
          <a:blip r:embed="rId2"/>
          <a:stretch>
            <a:fillRect/>
          </a:stretch>
        </p:blipFill>
        <p:spPr>
          <a:xfrm>
            <a:off x="-1587" y="-12700"/>
            <a:ext cx="9134475" cy="2508250"/>
          </a:xfrm>
          <a:prstGeom prst="rect">
            <a:avLst/>
          </a:prstGeom>
          <a:noFill/>
          <a:ln w="9525">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457200" y="1200151"/>
            <a:ext cx="8229600" cy="3394472"/>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2"/>
          </p:nvPr>
        </p:nvSpPr>
        <p:spPr>
          <a:xfrm>
            <a:off x="457200" y="4684713"/>
            <a:ext cx="2133600" cy="357188"/>
          </a:xfrm>
        </p:spPr>
        <p:txBody>
          <a:bodyPr/>
          <a:lstStyle>
            <a:lvl1pPr eaLnBrk="1" hangingPunct="1">
              <a:buFont typeface="Arial" panose="020B0604020202020204" pitchFamily="34" charset="0"/>
              <a:buNone/>
              <a:defRPr noProof="1">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5" name="页脚占位符 4"/>
          <p:cNvSpPr>
            <a:spLocks noGrp="1"/>
          </p:cNvSpPr>
          <p:nvPr>
            <p:ph type="ftr" sz="quarter" idx="3"/>
          </p:nvPr>
        </p:nvSpPr>
        <p:spPr>
          <a:xfrm>
            <a:off x="3124200" y="4684713"/>
            <a:ext cx="2895600" cy="357188"/>
          </a:xfrm>
        </p:spPr>
        <p:txBody>
          <a:bodyPr/>
          <a:lstStyle>
            <a:lvl1pPr eaLnBrk="1" hangingPunct="1">
              <a:buFont typeface="Arial" panose="020B0604020202020204" pitchFamily="34" charset="0"/>
              <a:buNone/>
              <a:defRPr noProof="1">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6" name="灯片编号占位符 5"/>
          <p:cNvSpPr>
            <a:spLocks noGrp="1"/>
          </p:cNvSpPr>
          <p:nvPr>
            <p:ph type="sldNum" sz="quarter" idx="4"/>
          </p:nvPr>
        </p:nvSpPr>
        <p:spPr>
          <a:xfrm>
            <a:off x="6553200" y="4684713"/>
            <a:ext cx="2133600" cy="357188"/>
          </a:xfrm>
        </p:spPr>
        <p:txBody>
          <a:bodyPr vert="horz" wrap="square" lIns="91440" tIns="45720" rIns="91440" bIns="45720" numCol="1" anchor="t" anchorCtr="0" compatLnSpc="1"/>
          <a:lstStyle>
            <a:lvl1pPr eaLnBrk="1" hangingPunct="1">
              <a:buFont typeface="Arial" panose="020B0604020202020204" pitchFamily="34" charset="0"/>
              <a:buNone/>
              <a:defRPr noProof="1">
                <a:cs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69635B0-66D2-4BAD-B60A-CAD47ED9CB8D}" type="slidenum">
              <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457200" y="205979"/>
            <a:ext cx="6052930" cy="4388644"/>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2"/>
          </p:nvPr>
        </p:nvSpPr>
        <p:spPr>
          <a:xfrm>
            <a:off x="457200" y="4684713"/>
            <a:ext cx="2133600" cy="357188"/>
          </a:xfrm>
        </p:spPr>
        <p:txBody>
          <a:bodyPr/>
          <a:lstStyle>
            <a:lvl1pPr eaLnBrk="1" hangingPunct="1">
              <a:buFont typeface="Arial" panose="020B0604020202020204" pitchFamily="34" charset="0"/>
              <a:buNone/>
              <a:defRPr noProof="1">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5" name="页脚占位符 4"/>
          <p:cNvSpPr>
            <a:spLocks noGrp="1"/>
          </p:cNvSpPr>
          <p:nvPr>
            <p:ph type="ftr" sz="quarter" idx="3"/>
          </p:nvPr>
        </p:nvSpPr>
        <p:spPr>
          <a:xfrm>
            <a:off x="3124200" y="4684713"/>
            <a:ext cx="2895600" cy="357188"/>
          </a:xfrm>
        </p:spPr>
        <p:txBody>
          <a:bodyPr/>
          <a:lstStyle>
            <a:lvl1pPr eaLnBrk="1" hangingPunct="1">
              <a:buFont typeface="Arial" panose="020B0604020202020204" pitchFamily="34" charset="0"/>
              <a:buNone/>
              <a:defRPr noProof="1">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6" name="灯片编号占位符 5"/>
          <p:cNvSpPr>
            <a:spLocks noGrp="1"/>
          </p:cNvSpPr>
          <p:nvPr>
            <p:ph type="sldNum" sz="quarter" idx="4"/>
          </p:nvPr>
        </p:nvSpPr>
        <p:spPr>
          <a:xfrm>
            <a:off x="6553200" y="4684713"/>
            <a:ext cx="2133600" cy="357188"/>
          </a:xfrm>
        </p:spPr>
        <p:txBody>
          <a:bodyPr vert="horz" wrap="square" lIns="91440" tIns="45720" rIns="91440" bIns="45720" numCol="1" anchor="t" anchorCtr="0" compatLnSpc="1"/>
          <a:lstStyle>
            <a:lvl1pPr eaLnBrk="1" hangingPunct="1">
              <a:buFont typeface="Arial" panose="020B0604020202020204" pitchFamily="34" charset="0"/>
              <a:buNone/>
              <a:defRPr noProof="1">
                <a:cs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1A0EB0F-D0B6-4141-9CC9-8C558B862A2A}" type="slidenum">
              <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109538" y="79375"/>
            <a:ext cx="706438" cy="539750"/>
          </a:xfrm>
          <a:prstGeom prst="rect">
            <a:avLst/>
          </a:prstGeom>
          <a:solidFill>
            <a:srgbClr val="2492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cxnSp>
        <p:nvCxnSpPr>
          <p:cNvPr id="4" name="直接连接符 8"/>
          <p:cNvCxnSpPr/>
          <p:nvPr/>
        </p:nvCxnSpPr>
        <p:spPr>
          <a:xfrm>
            <a:off x="815975" y="565150"/>
            <a:ext cx="8220075" cy="6350"/>
          </a:xfrm>
          <a:prstGeom prst="line">
            <a:avLst/>
          </a:prstGeom>
          <a:ln w="12700">
            <a:solidFill>
              <a:srgbClr val="24923B"/>
            </a:solidFill>
            <a:round/>
          </a:ln>
        </p:spPr>
        <p:style>
          <a:lnRef idx="1">
            <a:schemeClr val="accent1"/>
          </a:lnRef>
          <a:fillRef idx="0">
            <a:schemeClr val="accent1"/>
          </a:fillRef>
          <a:effectRef idx="0">
            <a:schemeClr val="accent1"/>
          </a:effectRef>
          <a:fontRef idx="minor">
            <a:schemeClr val="tx1"/>
          </a:fontRef>
        </p:style>
      </p:cxnSp>
      <p:pic>
        <p:nvPicPr>
          <p:cNvPr id="3076" name="图片 4"/>
          <p:cNvPicPr>
            <a:picLocks noChangeAspect="1"/>
          </p:cNvPicPr>
          <p:nvPr userDrawn="1"/>
        </p:nvPicPr>
        <p:blipFill>
          <a:blip r:embed="rId2"/>
          <a:stretch>
            <a:fillRect/>
          </a:stretch>
        </p:blipFill>
        <p:spPr>
          <a:xfrm>
            <a:off x="182563" y="123825"/>
            <a:ext cx="573087" cy="450850"/>
          </a:xfrm>
          <a:prstGeom prst="rect">
            <a:avLst/>
          </a:prstGeom>
          <a:noFill/>
          <a:ln w="9525">
            <a:noFill/>
          </a:ln>
        </p:spPr>
      </p:pic>
      <p:sp>
        <p:nvSpPr>
          <p:cNvPr id="2" name="标题 1"/>
          <p:cNvSpPr>
            <a:spLocks noGrp="1"/>
          </p:cNvSpPr>
          <p:nvPr>
            <p:ph type="ctrTitle"/>
          </p:nvPr>
        </p:nvSpPr>
        <p:spPr>
          <a:xfrm>
            <a:off x="1040765" y="127635"/>
            <a:ext cx="7769860" cy="384810"/>
          </a:xfrm>
        </p:spPr>
        <p:txBody>
          <a:bodyPr anchor="b"/>
          <a:lstStyle>
            <a:lvl1pPr algn="l">
              <a:defRPr sz="1800">
                <a:latin typeface="微软雅黑" panose="020B0503020204020204" pitchFamily="34" charset="-122"/>
                <a:ea typeface="微软雅黑" panose="020B0503020204020204" pitchFamily="34" charset="-122"/>
              </a:defRPr>
            </a:lvl1pPr>
          </a:lstStyle>
          <a:p>
            <a:r>
              <a:rPr lang="zh-CN" altLang="en-US" noProof="1"/>
              <a:t>单击此处编辑母版标题样式</a:t>
            </a:r>
            <a:endParaRPr lang="zh-CN" altLang="en-US"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2"/>
          </p:nvPr>
        </p:nvSpPr>
        <p:spPr>
          <a:xfrm>
            <a:off x="457200" y="4684713"/>
            <a:ext cx="2133600" cy="357188"/>
          </a:xfrm>
        </p:spPr>
        <p:txBody>
          <a:bodyPr/>
          <a:lstStyle>
            <a:lvl1pPr eaLnBrk="1" hangingPunct="1">
              <a:buFont typeface="Arial" panose="020B0604020202020204" pitchFamily="34" charset="0"/>
              <a:buNone/>
              <a:defRPr noProof="1">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5" name="页脚占位符 4"/>
          <p:cNvSpPr>
            <a:spLocks noGrp="1"/>
          </p:cNvSpPr>
          <p:nvPr>
            <p:ph type="ftr" sz="quarter" idx="3"/>
          </p:nvPr>
        </p:nvSpPr>
        <p:spPr>
          <a:xfrm>
            <a:off x="3124200" y="4684713"/>
            <a:ext cx="2895600" cy="357188"/>
          </a:xfrm>
        </p:spPr>
        <p:txBody>
          <a:bodyPr/>
          <a:lstStyle>
            <a:lvl1pPr eaLnBrk="1" hangingPunct="1">
              <a:buFont typeface="Arial" panose="020B0604020202020204" pitchFamily="34" charset="0"/>
              <a:buNone/>
              <a:defRPr noProof="1">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6" name="灯片编号占位符 5"/>
          <p:cNvSpPr>
            <a:spLocks noGrp="1"/>
          </p:cNvSpPr>
          <p:nvPr>
            <p:ph type="sldNum" sz="quarter" idx="4"/>
          </p:nvPr>
        </p:nvSpPr>
        <p:spPr>
          <a:xfrm>
            <a:off x="6553200" y="4684713"/>
            <a:ext cx="2133600" cy="357188"/>
          </a:xfrm>
        </p:spPr>
        <p:txBody>
          <a:bodyPr vert="horz" wrap="square" lIns="91440" tIns="45720" rIns="91440" bIns="45720" numCol="1" anchor="t" anchorCtr="0" compatLnSpc="1"/>
          <a:lstStyle>
            <a:lvl1pPr eaLnBrk="1" hangingPunct="1">
              <a:buFont typeface="Arial" panose="020B0604020202020204" pitchFamily="34" charset="0"/>
              <a:buNone/>
              <a:defRPr noProof="1">
                <a:cs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8F51732-32C9-41A8-B9AE-849EB1B078EF}" type="slidenum">
              <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457200" y="1200151"/>
            <a:ext cx="4032504" cy="3394472"/>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4654296" y="1200151"/>
            <a:ext cx="4032504" cy="3394472"/>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2"/>
          </p:nvPr>
        </p:nvSpPr>
        <p:spPr>
          <a:xfrm>
            <a:off x="457200" y="4684713"/>
            <a:ext cx="2133600" cy="357188"/>
          </a:xfrm>
        </p:spPr>
        <p:txBody>
          <a:bodyPr/>
          <a:lstStyle>
            <a:lvl1pPr eaLnBrk="1" hangingPunct="1">
              <a:buFont typeface="Arial" panose="020B0604020202020204" pitchFamily="34" charset="0"/>
              <a:buNone/>
              <a:defRPr noProof="1">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6" name="页脚占位符 5"/>
          <p:cNvSpPr>
            <a:spLocks noGrp="1"/>
          </p:cNvSpPr>
          <p:nvPr>
            <p:ph type="ftr" sz="quarter" idx="3"/>
          </p:nvPr>
        </p:nvSpPr>
        <p:spPr>
          <a:xfrm>
            <a:off x="3124200" y="4684713"/>
            <a:ext cx="2895600" cy="357188"/>
          </a:xfrm>
        </p:spPr>
        <p:txBody>
          <a:bodyPr/>
          <a:lstStyle>
            <a:lvl1pPr eaLnBrk="1" hangingPunct="1">
              <a:buFont typeface="Arial" panose="020B0604020202020204" pitchFamily="34" charset="0"/>
              <a:buNone/>
              <a:defRPr noProof="1">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7" name="灯片编号占位符 6"/>
          <p:cNvSpPr>
            <a:spLocks noGrp="1"/>
          </p:cNvSpPr>
          <p:nvPr>
            <p:ph type="sldNum" sz="quarter" idx="4"/>
          </p:nvPr>
        </p:nvSpPr>
        <p:spPr>
          <a:xfrm>
            <a:off x="6553200" y="4684713"/>
            <a:ext cx="2133600" cy="357188"/>
          </a:xfrm>
        </p:spPr>
        <p:txBody>
          <a:bodyPr vert="horz" wrap="square" lIns="91440" tIns="45720" rIns="91440" bIns="45720" numCol="1" anchor="t" anchorCtr="0" compatLnSpc="1"/>
          <a:lstStyle>
            <a:lvl1pPr eaLnBrk="1" hangingPunct="1">
              <a:buFont typeface="Arial" panose="020B0604020202020204" pitchFamily="34" charset="0"/>
              <a:buNone/>
              <a:defRPr noProof="1">
                <a:cs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4A003CB-F6D6-4509-AB2E-F6974CDC6401}" type="slidenum">
              <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90082" y="1333829"/>
            <a:ext cx="3655181"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890082" y="1999034"/>
            <a:ext cx="3655181" cy="2643213"/>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4692704" y="1333829"/>
            <a:ext cx="3673182"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4692704" y="1999034"/>
            <a:ext cx="3673182" cy="2643213"/>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2"/>
          </p:nvPr>
        </p:nvSpPr>
        <p:spPr>
          <a:xfrm>
            <a:off x="457200" y="4684713"/>
            <a:ext cx="2133600" cy="357188"/>
          </a:xfrm>
        </p:spPr>
        <p:txBody>
          <a:bodyPr/>
          <a:lstStyle>
            <a:lvl1pPr eaLnBrk="1" hangingPunct="1">
              <a:buFont typeface="Arial" panose="020B0604020202020204" pitchFamily="34" charset="0"/>
              <a:buNone/>
              <a:defRPr noProof="1">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8" name="页脚占位符 7"/>
          <p:cNvSpPr>
            <a:spLocks noGrp="1"/>
          </p:cNvSpPr>
          <p:nvPr>
            <p:ph type="ftr" sz="quarter" idx="13"/>
          </p:nvPr>
        </p:nvSpPr>
        <p:spPr>
          <a:xfrm>
            <a:off x="3124200" y="4684713"/>
            <a:ext cx="2895600" cy="357188"/>
          </a:xfrm>
        </p:spPr>
        <p:txBody>
          <a:bodyPr/>
          <a:lstStyle>
            <a:lvl1pPr eaLnBrk="1" hangingPunct="1">
              <a:buFont typeface="Arial" panose="020B0604020202020204" pitchFamily="34" charset="0"/>
              <a:buNone/>
              <a:defRPr noProof="1">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9" name="灯片编号占位符 8"/>
          <p:cNvSpPr>
            <a:spLocks noGrp="1"/>
          </p:cNvSpPr>
          <p:nvPr>
            <p:ph type="sldNum" sz="quarter" idx="14"/>
          </p:nvPr>
        </p:nvSpPr>
        <p:spPr>
          <a:xfrm>
            <a:off x="6553200" y="4684713"/>
            <a:ext cx="2133600" cy="357188"/>
          </a:xfrm>
        </p:spPr>
        <p:txBody>
          <a:bodyPr vert="horz" wrap="square" lIns="91440" tIns="45720" rIns="91440" bIns="45720" numCol="1" anchor="t" anchorCtr="0" compatLnSpc="1"/>
          <a:lstStyle>
            <a:lvl1pPr eaLnBrk="1" hangingPunct="1">
              <a:buFont typeface="Arial" panose="020B0604020202020204" pitchFamily="34" charset="0"/>
              <a:buNone/>
              <a:defRPr noProof="1">
                <a:cs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47A31B5-2DF2-4B9C-9CD5-B0E065843C24}" type="slidenum">
              <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2"/>
          <p:cNvSpPr>
            <a:spLocks noGrp="1"/>
          </p:cNvSpPr>
          <p:nvPr>
            <p:ph type="dt" sz="half" idx="2"/>
          </p:nvPr>
        </p:nvSpPr>
        <p:spPr>
          <a:xfrm>
            <a:off x="457200" y="4684713"/>
            <a:ext cx="2133600" cy="357188"/>
          </a:xfrm>
        </p:spPr>
        <p:txBody>
          <a:bodyPr/>
          <a:lstStyle>
            <a:lvl1pPr eaLnBrk="1" hangingPunct="1">
              <a:buFont typeface="Arial" panose="020B0604020202020204" pitchFamily="34" charset="0"/>
              <a:buNone/>
              <a:defRPr noProof="1">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4" name="页脚占位符 3"/>
          <p:cNvSpPr>
            <a:spLocks noGrp="1"/>
          </p:cNvSpPr>
          <p:nvPr>
            <p:ph type="ftr" sz="quarter" idx="3"/>
          </p:nvPr>
        </p:nvSpPr>
        <p:spPr>
          <a:xfrm>
            <a:off x="3124200" y="4684713"/>
            <a:ext cx="2895600" cy="357188"/>
          </a:xfrm>
        </p:spPr>
        <p:txBody>
          <a:bodyPr/>
          <a:lstStyle>
            <a:lvl1pPr eaLnBrk="1" hangingPunct="1">
              <a:buFont typeface="Arial" panose="020B0604020202020204" pitchFamily="34" charset="0"/>
              <a:buNone/>
              <a:defRPr noProof="1">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5" name="灯片编号占位符 4"/>
          <p:cNvSpPr>
            <a:spLocks noGrp="1"/>
          </p:cNvSpPr>
          <p:nvPr>
            <p:ph type="sldNum" sz="quarter" idx="4"/>
          </p:nvPr>
        </p:nvSpPr>
        <p:spPr>
          <a:xfrm>
            <a:off x="6553200" y="4684713"/>
            <a:ext cx="2133600" cy="357188"/>
          </a:xfrm>
        </p:spPr>
        <p:txBody>
          <a:bodyPr vert="horz" wrap="square" lIns="91440" tIns="45720" rIns="91440" bIns="45720" numCol="1" anchor="t" anchorCtr="0" compatLnSpc="1"/>
          <a:lstStyle>
            <a:lvl1pPr eaLnBrk="1" hangingPunct="1">
              <a:buFont typeface="Arial" panose="020B0604020202020204" pitchFamily="34" charset="0"/>
              <a:buNone/>
              <a:defRPr noProof="1">
                <a:cs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F8C5103-0218-4F2E-94E6-B58F52EC240E}" type="slidenum">
              <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3" name="日期占位符 1"/>
          <p:cNvSpPr>
            <a:spLocks noGrp="1"/>
          </p:cNvSpPr>
          <p:nvPr>
            <p:ph type="dt" sz="half" idx="2"/>
          </p:nvPr>
        </p:nvSpPr>
        <p:spPr>
          <a:xfrm>
            <a:off x="457200" y="4684713"/>
            <a:ext cx="2133600" cy="357188"/>
          </a:xfrm>
        </p:spPr>
        <p:txBody>
          <a:bodyPr/>
          <a:lstStyle>
            <a:lvl1pPr eaLnBrk="1" hangingPunct="1">
              <a:buFont typeface="Arial" panose="020B0604020202020204" pitchFamily="34" charset="0"/>
              <a:buNone/>
              <a:defRPr noProof="1">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4" name="页脚占位符 2"/>
          <p:cNvSpPr>
            <a:spLocks noGrp="1"/>
          </p:cNvSpPr>
          <p:nvPr>
            <p:ph type="ftr" sz="quarter" idx="3"/>
          </p:nvPr>
        </p:nvSpPr>
        <p:spPr>
          <a:xfrm>
            <a:off x="3124200" y="4684713"/>
            <a:ext cx="2895600" cy="357188"/>
          </a:xfrm>
        </p:spPr>
        <p:txBody>
          <a:bodyPr/>
          <a:lstStyle>
            <a:lvl1pPr eaLnBrk="1" hangingPunct="1">
              <a:buFont typeface="Arial" panose="020B0604020202020204" pitchFamily="34" charset="0"/>
              <a:buNone/>
              <a:defRPr noProof="1">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5" name="灯片编号占位符 3"/>
          <p:cNvSpPr>
            <a:spLocks noGrp="1"/>
          </p:cNvSpPr>
          <p:nvPr>
            <p:ph type="sldNum" sz="quarter" idx="4"/>
          </p:nvPr>
        </p:nvSpPr>
        <p:spPr>
          <a:xfrm>
            <a:off x="6553200" y="4684713"/>
            <a:ext cx="2133600" cy="357188"/>
          </a:xfrm>
        </p:spPr>
        <p:txBody>
          <a:bodyPr vert="horz" wrap="square" lIns="91440" tIns="45720" rIns="91440" bIns="45720" numCol="1" anchor="t" anchorCtr="0" compatLnSpc="1"/>
          <a:lstStyle>
            <a:lvl1pPr eaLnBrk="1" hangingPunct="1">
              <a:buFont typeface="Arial" panose="020B0604020202020204" pitchFamily="34" charset="0"/>
              <a:buNone/>
              <a:defRPr noProof="1">
                <a:cs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E4E4DCF-F92C-408B-AC8D-BC726162C919}" type="slidenum">
              <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2"/>
          </p:nvPr>
        </p:nvSpPr>
        <p:spPr>
          <a:xfrm>
            <a:off x="457200" y="4684713"/>
            <a:ext cx="2133600" cy="357188"/>
          </a:xfrm>
        </p:spPr>
        <p:txBody>
          <a:bodyPr/>
          <a:lstStyle>
            <a:lvl1pPr eaLnBrk="1" hangingPunct="1">
              <a:buFont typeface="Arial" panose="020B0604020202020204" pitchFamily="34" charset="0"/>
              <a:buNone/>
              <a:defRPr noProof="1">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6" name="页脚占位符 5"/>
          <p:cNvSpPr>
            <a:spLocks noGrp="1"/>
          </p:cNvSpPr>
          <p:nvPr>
            <p:ph type="ftr" sz="quarter" idx="3"/>
          </p:nvPr>
        </p:nvSpPr>
        <p:spPr>
          <a:xfrm>
            <a:off x="3124200" y="4684713"/>
            <a:ext cx="2895600" cy="357188"/>
          </a:xfrm>
        </p:spPr>
        <p:txBody>
          <a:bodyPr/>
          <a:lstStyle>
            <a:lvl1pPr eaLnBrk="1" hangingPunct="1">
              <a:buFont typeface="Arial" panose="020B0604020202020204" pitchFamily="34" charset="0"/>
              <a:buNone/>
              <a:defRPr noProof="1">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7" name="灯片编号占位符 6"/>
          <p:cNvSpPr>
            <a:spLocks noGrp="1"/>
          </p:cNvSpPr>
          <p:nvPr>
            <p:ph type="sldNum" sz="quarter" idx="4"/>
          </p:nvPr>
        </p:nvSpPr>
        <p:spPr>
          <a:xfrm>
            <a:off x="6553200" y="4684713"/>
            <a:ext cx="2133600" cy="357188"/>
          </a:xfrm>
        </p:spPr>
        <p:txBody>
          <a:bodyPr vert="horz" wrap="square" lIns="91440" tIns="45720" rIns="91440" bIns="45720" numCol="1" anchor="t" anchorCtr="0" compatLnSpc="1"/>
          <a:lstStyle>
            <a:lvl1pPr eaLnBrk="1" hangingPunct="1">
              <a:buFont typeface="Arial" panose="020B0604020202020204" pitchFamily="34" charset="0"/>
              <a:buNone/>
              <a:defRPr noProof="1">
                <a:cs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81328774-CFAF-400B-9554-0757EC426630}" type="slidenum">
              <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3124012" cy="1200150"/>
          </a:xfrm>
        </p:spPr>
        <p:txBody>
          <a:bodyPr anchor="b"/>
          <a:lstStyle>
            <a:lvl1pPr>
              <a:defRPr sz="240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3887391" y="342901"/>
            <a:ext cx="4629150" cy="40528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宋体" panose="02010600030101010101" pitchFamily="2" charset="-122"/>
            </a:endParaRPr>
          </a:p>
        </p:txBody>
      </p:sp>
      <p:sp>
        <p:nvSpPr>
          <p:cNvPr id="4" name="文本占位符 3"/>
          <p:cNvSpPr>
            <a:spLocks noGrp="1"/>
          </p:cNvSpPr>
          <p:nvPr>
            <p:ph type="body" sz="half" idx="2"/>
          </p:nvPr>
        </p:nvSpPr>
        <p:spPr>
          <a:xfrm>
            <a:off x="629841" y="1543050"/>
            <a:ext cx="3124012" cy="2858691"/>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2"/>
          </p:nvPr>
        </p:nvSpPr>
        <p:spPr>
          <a:xfrm>
            <a:off x="457200" y="4684713"/>
            <a:ext cx="2133600" cy="357188"/>
          </a:xfrm>
        </p:spPr>
        <p:txBody>
          <a:bodyPr/>
          <a:lstStyle>
            <a:lvl1pPr eaLnBrk="1" hangingPunct="1">
              <a:buFont typeface="Arial" panose="020B0604020202020204" pitchFamily="34" charset="0"/>
              <a:buNone/>
              <a:defRPr noProof="1">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6" name="页脚占位符 5"/>
          <p:cNvSpPr>
            <a:spLocks noGrp="1"/>
          </p:cNvSpPr>
          <p:nvPr>
            <p:ph type="ftr" sz="quarter" idx="3"/>
          </p:nvPr>
        </p:nvSpPr>
        <p:spPr>
          <a:xfrm>
            <a:off x="3124200" y="4684713"/>
            <a:ext cx="2895600" cy="357188"/>
          </a:xfrm>
        </p:spPr>
        <p:txBody>
          <a:bodyPr/>
          <a:lstStyle>
            <a:lvl1pPr eaLnBrk="1" hangingPunct="1">
              <a:buFont typeface="Arial" panose="020B0604020202020204" pitchFamily="34" charset="0"/>
              <a:buNone/>
              <a:defRPr noProof="1">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7" name="灯片编号占位符 6"/>
          <p:cNvSpPr>
            <a:spLocks noGrp="1"/>
          </p:cNvSpPr>
          <p:nvPr>
            <p:ph type="sldNum" sz="quarter" idx="4"/>
          </p:nvPr>
        </p:nvSpPr>
        <p:spPr>
          <a:xfrm>
            <a:off x="6553200" y="4684713"/>
            <a:ext cx="2133600" cy="357188"/>
          </a:xfrm>
        </p:spPr>
        <p:txBody>
          <a:bodyPr vert="horz" wrap="square" lIns="91440" tIns="45720" rIns="91440" bIns="45720" numCol="1" anchor="t" anchorCtr="0" compatLnSpc="1"/>
          <a:lstStyle>
            <a:lvl1pPr eaLnBrk="1" hangingPunct="1">
              <a:buFont typeface="Arial" panose="020B0604020202020204" pitchFamily="34" charset="0"/>
              <a:buNone/>
              <a:defRPr noProof="1">
                <a:cs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BDE749A-2D0A-4973-A8D9-699D67ACD93D}" type="slidenum">
              <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 1025"/>
          <p:cNvSpPr>
            <a:spLocks noGrp="1"/>
          </p:cNvSpPr>
          <p:nvPr>
            <p:ph type="title"/>
          </p:nvPr>
        </p:nvSpPr>
        <p:spPr>
          <a:xfrm>
            <a:off x="354013" y="2462213"/>
            <a:ext cx="8229600" cy="857250"/>
          </a:xfrm>
          <a:prstGeom prst="rect">
            <a:avLst/>
          </a:prstGeom>
          <a:noFill/>
          <a:ln w="9525">
            <a:noFill/>
          </a:ln>
        </p:spPr>
        <p:txBody>
          <a:bodyPr anchor="ctr"/>
          <a:p>
            <a:pPr lvl="0"/>
            <a:r>
              <a:rPr lang="zh-CN" altLang="en-US" dirty="0"/>
              <a:t>单击此处编辑母版标题样式</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buFont typeface="Arial" panose="020B0604020202020204" pitchFamily="34" charset="0"/>
        <a:defRPr sz="4400" kern="1200">
          <a:solidFill>
            <a:schemeClr val="tx2"/>
          </a:solidFill>
          <a:latin typeface="+mj-lt"/>
          <a:ea typeface="+mj-ea"/>
          <a:cs typeface="宋体" panose="02010600030101010101" pitchFamily="2" charset="-122"/>
        </a:defRPr>
      </a:lvl1pPr>
      <a:lvl2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宋体" panose="02010600030101010101" pitchFamily="2" charset="-122"/>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宋体" panose="02010600030101010101" pitchFamily="2" charset="-122"/>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宋体" panose="02010600030101010101" pitchFamily="2" charset="-122"/>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宋体" panose="02010600030101010101" pitchFamily="2" charset="-122"/>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宋体" panose="02010600030101010101" pitchFamily="2" charset="-122"/>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0.png"/><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tags" Target="../tags/tag54.xml"/><Relationship Id="rId3" Type="http://schemas.openxmlformats.org/officeDocument/2006/relationships/image" Target="../media/image11.png"/><Relationship Id="rId2" Type="http://schemas.openxmlformats.org/officeDocument/2006/relationships/tags" Target="../tags/tag53.xml"/><Relationship Id="rId1" Type="http://schemas.openxmlformats.org/officeDocument/2006/relationships/tags" Target="../tags/tag52.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image" Target="../media/image13.png"/><Relationship Id="rId1" Type="http://schemas.openxmlformats.org/officeDocument/2006/relationships/tags" Target="../tags/tag55.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image" Target="../media/image15.png"/><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image" Target="../media/image17.png"/><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image" Target="../media/image18.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image" Target="../media/image19.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0.png"/><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image" Target="../media/image21.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3.png"/><Relationship Id="rId2" Type="http://schemas.openxmlformats.org/officeDocument/2006/relationships/tags" Target="../tags/tag71.xml"/><Relationship Id="rId1"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4.png"/><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image" Target="../media/image14.png"/></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image" Target="../media/image26.png"/><Relationship Id="rId2" Type="http://schemas.openxmlformats.org/officeDocument/2006/relationships/tags" Target="../tags/tag74.xml"/><Relationship Id="rId1"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image" Target="../media/image27.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3.png"/><Relationship Id="rId2" Type="http://schemas.openxmlformats.org/officeDocument/2006/relationships/tags" Target="../tags/tag80.xml"/><Relationship Id="rId1" Type="http://schemas.openxmlformats.org/officeDocument/2006/relationships/image" Target="../media/image22.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image" Target="../media/image14.png"/><Relationship Id="rId1" Type="http://schemas.openxmlformats.org/officeDocument/2006/relationships/image" Target="../media/image28.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image" Target="../media/image29.png"/></Relationships>
</file>

<file path=ppt/slides/_rels/slide26.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2.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tags" Target="../tags/tag85.xml"/><Relationship Id="rId1" Type="http://schemas.openxmlformats.org/officeDocument/2006/relationships/image" Target="../media/image30.png"/></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9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image" Target="../media/image33.png"/><Relationship Id="rId1" Type="http://schemas.openxmlformats.org/officeDocument/2006/relationships/image" Target="../media/image14.png"/></Relationships>
</file>

<file path=ppt/slides/_rels/slide28.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9" Type="http://schemas.openxmlformats.org/officeDocument/2006/relationships/slideLayout" Target="../slideLayouts/slideLayout2.xml"/><Relationship Id="rId28" Type="http://schemas.openxmlformats.org/officeDocument/2006/relationships/tags" Target="../tags/tag119.xml"/><Relationship Id="rId27" Type="http://schemas.openxmlformats.org/officeDocument/2006/relationships/tags" Target="../tags/tag118.xml"/><Relationship Id="rId26" Type="http://schemas.openxmlformats.org/officeDocument/2006/relationships/tags" Target="../tags/tag117.xml"/><Relationship Id="rId25" Type="http://schemas.openxmlformats.org/officeDocument/2006/relationships/tags" Target="../tags/tag116.xml"/><Relationship Id="rId24" Type="http://schemas.openxmlformats.org/officeDocument/2006/relationships/tags" Target="../tags/tag115.xml"/><Relationship Id="rId23" Type="http://schemas.openxmlformats.org/officeDocument/2006/relationships/tags" Target="../tags/tag114.xml"/><Relationship Id="rId22" Type="http://schemas.openxmlformats.org/officeDocument/2006/relationships/tags" Target="../tags/tag113.xml"/><Relationship Id="rId21" Type="http://schemas.openxmlformats.org/officeDocument/2006/relationships/tags" Target="../tags/tag112.xml"/><Relationship Id="rId20" Type="http://schemas.openxmlformats.org/officeDocument/2006/relationships/tags" Target="../tags/tag111.xml"/><Relationship Id="rId2" Type="http://schemas.openxmlformats.org/officeDocument/2006/relationships/tags" Target="../tags/tag93.xml"/><Relationship Id="rId19" Type="http://schemas.openxmlformats.org/officeDocument/2006/relationships/tags" Target="../tags/tag110.xml"/><Relationship Id="rId18" Type="http://schemas.openxmlformats.org/officeDocument/2006/relationships/tags" Target="../tags/tag109.xml"/><Relationship Id="rId17" Type="http://schemas.openxmlformats.org/officeDocument/2006/relationships/tags" Target="../tags/tag108.xml"/><Relationship Id="rId16" Type="http://schemas.openxmlformats.org/officeDocument/2006/relationships/tags" Target="../tags/tag107.xml"/><Relationship Id="rId15" Type="http://schemas.openxmlformats.org/officeDocument/2006/relationships/tags" Target="../tags/tag106.xml"/><Relationship Id="rId14" Type="http://schemas.openxmlformats.org/officeDocument/2006/relationships/tags" Target="../tags/tag105.xml"/><Relationship Id="rId13" Type="http://schemas.openxmlformats.org/officeDocument/2006/relationships/tags" Target="../tags/tag104.xml"/><Relationship Id="rId12" Type="http://schemas.openxmlformats.org/officeDocument/2006/relationships/tags" Target="../tags/tag103.xml"/><Relationship Id="rId11" Type="http://schemas.openxmlformats.org/officeDocument/2006/relationships/tags" Target="../tags/tag102.xml"/><Relationship Id="rId10" Type="http://schemas.openxmlformats.org/officeDocument/2006/relationships/tags" Target="../tags/tag101.xml"/><Relationship Id="rId1" Type="http://schemas.openxmlformats.org/officeDocument/2006/relationships/tags" Target="../tags/tag92.xml"/></Relationships>
</file>

<file path=ppt/slides/_rels/slide29.xml.rels><?xml version="1.0" encoding="UTF-8" standalone="yes"?>
<Relationships xmlns="http://schemas.openxmlformats.org/package/2006/relationships"><Relationship Id="rId9" Type="http://schemas.openxmlformats.org/officeDocument/2006/relationships/image" Target="../media/image39.png"/><Relationship Id="rId8" Type="http://schemas.openxmlformats.org/officeDocument/2006/relationships/tags" Target="../tags/tag124.xml"/><Relationship Id="rId7" Type="http://schemas.openxmlformats.org/officeDocument/2006/relationships/image" Target="../media/image38.png"/><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image" Target="../media/image37.png"/><Relationship Id="rId3" Type="http://schemas.openxmlformats.org/officeDocument/2006/relationships/tags" Target="../tags/tag121.xml"/><Relationship Id="rId2" Type="http://schemas.openxmlformats.org/officeDocument/2006/relationships/image" Target="../media/image36.png"/><Relationship Id="rId10" Type="http://schemas.openxmlformats.org/officeDocument/2006/relationships/slideLayout" Target="../slideLayouts/slideLayout2.xml"/><Relationship Id="rId1" Type="http://schemas.openxmlformats.org/officeDocument/2006/relationships/tags" Target="../tags/tag120.xml"/></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1.png"/><Relationship Id="rId1"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6.xml"/><Relationship Id="rId1" Type="http://schemas.openxmlformats.org/officeDocument/2006/relationships/tags" Target="../tags/tag1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s>
</file>

<file path=ppt/slides/_rels/slide5.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7" Type="http://schemas.openxmlformats.org/officeDocument/2006/relationships/notesSlide" Target="../notesSlides/notesSlide1.xml"/><Relationship Id="rId26" Type="http://schemas.openxmlformats.org/officeDocument/2006/relationships/slideLayout" Target="../slideLayouts/slideLayout2.xml"/><Relationship Id="rId25" Type="http://schemas.openxmlformats.org/officeDocument/2006/relationships/tags" Target="../tags/tag37.xml"/><Relationship Id="rId24" Type="http://schemas.openxmlformats.org/officeDocument/2006/relationships/tags" Target="../tags/tag36.xml"/><Relationship Id="rId23" Type="http://schemas.openxmlformats.org/officeDocument/2006/relationships/tags" Target="../tags/tag35.xml"/><Relationship Id="rId22" Type="http://schemas.openxmlformats.org/officeDocument/2006/relationships/tags" Target="../tags/tag34.xml"/><Relationship Id="rId21" Type="http://schemas.openxmlformats.org/officeDocument/2006/relationships/tags" Target="../tags/tag33.xml"/><Relationship Id="rId20" Type="http://schemas.openxmlformats.org/officeDocument/2006/relationships/tags" Target="../tags/tag32.xml"/><Relationship Id="rId2" Type="http://schemas.openxmlformats.org/officeDocument/2006/relationships/tags" Target="../tags/tag14.xml"/><Relationship Id="rId19" Type="http://schemas.openxmlformats.org/officeDocument/2006/relationships/tags" Target="../tags/tag31.xml"/><Relationship Id="rId18" Type="http://schemas.openxmlformats.org/officeDocument/2006/relationships/tags" Target="../tags/tag30.xml"/><Relationship Id="rId17" Type="http://schemas.openxmlformats.org/officeDocument/2006/relationships/tags" Target="../tags/tag29.xml"/><Relationship Id="rId16" Type="http://schemas.openxmlformats.org/officeDocument/2006/relationships/tags" Target="../tags/tag28.xml"/><Relationship Id="rId15" Type="http://schemas.openxmlformats.org/officeDocument/2006/relationships/tags" Target="../tags/tag27.xml"/><Relationship Id="rId14" Type="http://schemas.openxmlformats.org/officeDocument/2006/relationships/tags" Target="../tags/tag26.xml"/><Relationship Id="rId13" Type="http://schemas.openxmlformats.org/officeDocument/2006/relationships/tags" Target="../tags/tag25.xml"/><Relationship Id="rId12" Type="http://schemas.openxmlformats.org/officeDocument/2006/relationships/tags" Target="../tags/tag24.xml"/><Relationship Id="rId11" Type="http://schemas.openxmlformats.org/officeDocument/2006/relationships/tags" Target="../tags/tag23.xml"/><Relationship Id="rId10" Type="http://schemas.openxmlformats.org/officeDocument/2006/relationships/tags" Target="../tags/tag22.xml"/><Relationship Id="rId1" Type="http://schemas.openxmlformats.org/officeDocument/2006/relationships/tags" Target="../tags/tag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40" name="文本框 3"/>
          <p:cNvSpPr txBox="1"/>
          <p:nvPr/>
        </p:nvSpPr>
        <p:spPr>
          <a:xfrm>
            <a:off x="1219200" y="2913063"/>
            <a:ext cx="6530975" cy="1876425"/>
          </a:xfrm>
          <a:prstGeom prst="rect">
            <a:avLst/>
          </a:prstGeom>
          <a:noFill/>
          <a:ln w="9525">
            <a:noFill/>
          </a:ln>
        </p:spPr>
        <p:txBody>
          <a:bodyPr>
            <a:spAutoFit/>
          </a:bodyPr>
          <a:p>
            <a:pPr algn="ctr" eaLnBrk="1" hangingPunct="1">
              <a:buFont typeface="Arial" panose="020B0604020202020204" pitchFamily="34" charset="0"/>
            </a:pPr>
            <a:r>
              <a:rPr lang="en-US" altLang="zh-CN" sz="3200" b="1" dirty="0">
                <a:latin typeface="微软雅黑" panose="020B0503020204020204" pitchFamily="34" charset="-122"/>
                <a:ea typeface="微软雅黑" panose="020B0503020204020204" pitchFamily="34" charset="-122"/>
              </a:rPr>
              <a:t>“</a:t>
            </a:r>
            <a:r>
              <a:rPr lang="zh-CN" altLang="en-US" sz="3200" b="1" dirty="0">
                <a:latin typeface="微软雅黑" panose="020B0503020204020204" pitchFamily="34" charset="-122"/>
                <a:ea typeface="微软雅黑" panose="020B0503020204020204" pitchFamily="34" charset="-122"/>
              </a:rPr>
              <a:t>榕教之窗</a:t>
            </a:r>
            <a:r>
              <a:rPr lang="en-US" altLang="zh-CN" sz="3200" b="1" dirty="0">
                <a:latin typeface="微软雅黑" panose="020B0503020204020204" pitchFamily="34" charset="-122"/>
                <a:ea typeface="微软雅黑" panose="020B0503020204020204" pitchFamily="34" charset="-122"/>
              </a:rPr>
              <a:t>”</a:t>
            </a:r>
            <a:r>
              <a:rPr lang="zh-CN" altLang="en-US" sz="3200" b="1" dirty="0">
                <a:latin typeface="微软雅黑" panose="020B0503020204020204" pitchFamily="34" charset="-122"/>
                <a:ea typeface="微软雅黑" panose="020B0503020204020204" pitchFamily="34" charset="-122"/>
              </a:rPr>
              <a:t>系统</a:t>
            </a:r>
            <a:r>
              <a:rPr lang="en-US" altLang="zh-CN" sz="3200" b="1" dirty="0">
                <a:latin typeface="微软雅黑" panose="020B0503020204020204" pitchFamily="34" charset="-122"/>
                <a:ea typeface="微软雅黑" panose="020B0503020204020204" pitchFamily="34" charset="-122"/>
              </a:rPr>
              <a:t>-</a:t>
            </a:r>
            <a:r>
              <a:rPr lang="zh-CN" altLang="en-US" sz="3200" b="1" dirty="0">
                <a:latin typeface="微软雅黑" panose="020B0503020204020204" pitchFamily="34" charset="-122"/>
                <a:ea typeface="微软雅黑" panose="020B0503020204020204" pitchFamily="34" charset="-122"/>
              </a:rPr>
              <a:t>小学预报名</a:t>
            </a:r>
            <a:endParaRPr lang="zh-CN" altLang="en-US" sz="3200" b="1" dirty="0">
              <a:latin typeface="微软雅黑" panose="020B0503020204020204" pitchFamily="34" charset="-122"/>
              <a:ea typeface="微软雅黑" panose="020B0503020204020204" pitchFamily="34" charset="-122"/>
            </a:endParaRPr>
          </a:p>
          <a:p>
            <a:pPr algn="ctr" eaLnBrk="1" hangingPunct="1">
              <a:buFont typeface="Arial" panose="020B0604020202020204" pitchFamily="34" charset="0"/>
            </a:pPr>
            <a:r>
              <a:rPr lang="zh-CN" altLang="en-US" sz="3200" b="1" dirty="0">
                <a:latin typeface="微软雅黑" panose="020B0503020204020204" pitchFamily="34" charset="-122"/>
                <a:ea typeface="微软雅黑" panose="020B0503020204020204" pitchFamily="34" charset="-122"/>
              </a:rPr>
              <a:t>家长操作指南</a:t>
            </a:r>
            <a:endParaRPr lang="zh-CN" altLang="en-US" sz="3200" b="1" dirty="0">
              <a:latin typeface="微软雅黑" panose="020B0503020204020204" pitchFamily="34" charset="-122"/>
              <a:ea typeface="微软雅黑" panose="020B0503020204020204" pitchFamily="34" charset="-122"/>
            </a:endParaRPr>
          </a:p>
          <a:p>
            <a:pPr algn="ctr" eaLnBrk="1" hangingPunct="1">
              <a:buFont typeface="Arial" panose="020B0604020202020204" pitchFamily="34" charset="0"/>
            </a:pPr>
            <a:endParaRPr lang="zh-CN" altLang="en-US" sz="3200" dirty="0">
              <a:latin typeface="Arial" panose="020B0604020202020204" pitchFamily="34" charset="0"/>
            </a:endParaRPr>
          </a:p>
          <a:p>
            <a:pPr algn="ctr" eaLnBrk="1" hangingPunct="1">
              <a:buFont typeface="Arial" panose="020B0604020202020204" pitchFamily="34" charset="0"/>
            </a:pPr>
            <a:r>
              <a:rPr lang="zh-CN" altLang="en-US" sz="2000" dirty="0">
                <a:latin typeface="华文中宋" panose="02010600040101010101" pitchFamily="2" charset="-122"/>
                <a:ea typeface="华文中宋" panose="02010600040101010101" pitchFamily="2" charset="-122"/>
              </a:rPr>
              <a:t>福州市教育局      </a:t>
            </a:r>
            <a:r>
              <a:rPr lang="en-US" altLang="zh-CN" sz="2000" dirty="0">
                <a:latin typeface="华文中宋" panose="02010600040101010101" pitchFamily="2" charset="-122"/>
                <a:ea typeface="华文中宋" panose="02010600040101010101" pitchFamily="2" charset="-122"/>
              </a:rPr>
              <a:t>2024</a:t>
            </a:r>
            <a:r>
              <a:rPr lang="zh-CN" altLang="en-US" sz="2000" dirty="0">
                <a:latin typeface="华文中宋" panose="02010600040101010101" pitchFamily="2" charset="-122"/>
                <a:ea typeface="华文中宋" panose="02010600040101010101" pitchFamily="2" charset="-122"/>
              </a:rPr>
              <a:t>年</a:t>
            </a:r>
            <a:r>
              <a:rPr lang="en-US" altLang="zh-CN" sz="2000" dirty="0">
                <a:latin typeface="华文中宋" panose="02010600040101010101" pitchFamily="2" charset="-122"/>
                <a:ea typeface="华文中宋" panose="02010600040101010101" pitchFamily="2" charset="-122"/>
              </a:rPr>
              <a:t>6</a:t>
            </a:r>
            <a:r>
              <a:rPr lang="zh-CN" altLang="en-US" sz="2000" dirty="0">
                <a:latin typeface="华文中宋" panose="02010600040101010101" pitchFamily="2" charset="-122"/>
                <a:ea typeface="华文中宋" panose="02010600040101010101" pitchFamily="2" charset="-122"/>
              </a:rPr>
              <a:t>月</a:t>
            </a:r>
            <a:endParaRPr lang="zh-CN" altLang="en-US" sz="2000" dirty="0">
              <a:latin typeface="华文中宋" panose="02010600040101010101" pitchFamily="2" charset="-122"/>
              <a:ea typeface="华文中宋" panose="02010600040101010101" pitchFamily="2" charset="-122"/>
            </a:endParaRPr>
          </a:p>
        </p:txBody>
      </p:sp>
      <p:pic>
        <p:nvPicPr>
          <p:cNvPr id="2" name="图片 1"/>
          <p:cNvPicPr>
            <a:picLocks noChangeAspect="1"/>
          </p:cNvPicPr>
          <p:nvPr>
            <p:custDataLst>
              <p:tags r:id="rId1"/>
            </p:custDataLst>
          </p:nvPr>
        </p:nvPicPr>
        <p:blipFill>
          <a:blip r:embed="rId2"/>
          <a:stretch>
            <a:fillRect/>
          </a:stretch>
        </p:blipFill>
        <p:spPr>
          <a:xfrm>
            <a:off x="-179705" y="-20955"/>
            <a:ext cx="9155430" cy="25114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7" name="标题 1"/>
          <p:cNvSpPr>
            <a:spLocks noGrp="1"/>
          </p:cNvSpPr>
          <p:nvPr>
            <p:ph type="ctrTitle"/>
          </p:nvPr>
        </p:nvSpPr>
        <p:spPr>
          <a:xfrm>
            <a:off x="925513" y="204788"/>
            <a:ext cx="8088312" cy="347662"/>
          </a:xfrm>
        </p:spPr>
        <p:txBody>
          <a:bodyPr vert="horz" wrap="square" lIns="91440" tIns="45720" rIns="91440" bIns="45720" anchor="b"/>
          <a:p>
            <a:pPr eaLnBrk="1" hangingPunct="1">
              <a:lnSpc>
                <a:spcPct val="200000"/>
              </a:lnSpc>
              <a:buClrTx/>
              <a:buSzTx/>
            </a:pPr>
            <a:r>
              <a:rPr lang="zh-CN" altLang="en-US" sz="1600"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预报名操作步骤之二：</a:t>
            </a:r>
            <a:r>
              <a:rPr lang="zh-CN" altLang="en-US" sz="1600" b="1" dirty="0">
                <a:solidFill>
                  <a:srgbClr val="606060"/>
                </a:solidFill>
                <a:sym typeface="+mn-ea"/>
              </a:rPr>
              <a:t>点击</a:t>
            </a:r>
            <a:r>
              <a:rPr lang="en-US" altLang="zh-CN" sz="1600" b="1" dirty="0">
                <a:solidFill>
                  <a:srgbClr val="606060"/>
                </a:solidFill>
                <a:sym typeface="+mn-ea"/>
              </a:rPr>
              <a:t>“</a:t>
            </a:r>
            <a:r>
              <a:rPr lang="zh-CN" altLang="en-US" sz="1600" b="1" dirty="0">
                <a:solidFill>
                  <a:srgbClr val="606060"/>
                </a:solidFill>
                <a:sym typeface="+mn-ea"/>
              </a:rPr>
              <a:t>我要预报名</a:t>
            </a:r>
            <a:r>
              <a:rPr lang="en-US" altLang="zh-CN" sz="1600" b="1" dirty="0">
                <a:solidFill>
                  <a:srgbClr val="606060"/>
                </a:solidFill>
                <a:sym typeface="+mn-ea"/>
              </a:rPr>
              <a:t>”</a:t>
            </a:r>
            <a:r>
              <a:rPr lang="zh-CN" altLang="en-US" sz="1600" b="1" dirty="0">
                <a:solidFill>
                  <a:srgbClr val="606060"/>
                </a:solidFill>
                <a:sym typeface="+mn-ea"/>
              </a:rPr>
              <a:t>、</a:t>
            </a:r>
            <a:r>
              <a:rPr lang="zh-CN" altLang="en-US" sz="1600" b="1" dirty="0">
                <a:solidFill>
                  <a:srgbClr val="606060"/>
                </a:solidFill>
                <a:sym typeface="+mn-ea"/>
              </a:rPr>
              <a:t>选择辖区、阅读细则</a:t>
            </a:r>
            <a:endParaRPr lang="zh-CN" altLang="en-US" sz="1600" b="1"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24" name="文本框 1"/>
          <p:cNvSpPr txBox="1"/>
          <p:nvPr>
            <p:custDataLst>
              <p:tags r:id="rId1"/>
            </p:custDataLst>
          </p:nvPr>
        </p:nvSpPr>
        <p:spPr>
          <a:xfrm>
            <a:off x="827405" y="771525"/>
            <a:ext cx="1644015" cy="275590"/>
          </a:xfrm>
          <a:prstGeom prst="rect">
            <a:avLst/>
          </a:prstGeom>
          <a:noFill/>
          <a:ln w="9525">
            <a:noFill/>
          </a:ln>
        </p:spPr>
        <p:txBody>
          <a:bodyPr wrap="none">
            <a:spAutoFit/>
          </a:bodyPr>
          <a:p>
            <a:pPr eaLnBrk="1" hangingPunct="1">
              <a:buFont typeface="Arial" panose="020B0604020202020204" pitchFamily="34" charset="0"/>
            </a:pPr>
            <a:r>
              <a:rPr lang="en-US" altLang="zh-CN" sz="1200" b="1" dirty="0">
                <a:latin typeface="Arial" panose="020B0604020202020204" pitchFamily="34" charset="0"/>
              </a:rPr>
              <a:t>1</a:t>
            </a:r>
            <a:r>
              <a:rPr lang="zh-CN" altLang="en-US" sz="1200" b="1" dirty="0">
                <a:latin typeface="Arial" panose="020B0604020202020204" pitchFamily="34" charset="0"/>
              </a:rPr>
              <a:t>、点击</a:t>
            </a:r>
            <a:r>
              <a:rPr lang="en-US" altLang="zh-CN" sz="1200" b="1" dirty="0">
                <a:latin typeface="Arial" panose="020B0604020202020204" pitchFamily="34" charset="0"/>
              </a:rPr>
              <a:t>“</a:t>
            </a:r>
            <a:r>
              <a:rPr lang="zh-CN" altLang="en-US" sz="1200" b="1" dirty="0">
                <a:latin typeface="Arial" panose="020B0604020202020204" pitchFamily="34" charset="0"/>
              </a:rPr>
              <a:t>我要预报名</a:t>
            </a:r>
            <a:r>
              <a:rPr lang="en-US" altLang="zh-CN" sz="1200" b="1" dirty="0">
                <a:latin typeface="Arial" panose="020B0604020202020204" pitchFamily="34" charset="0"/>
              </a:rPr>
              <a:t>”</a:t>
            </a:r>
            <a:endParaRPr lang="en-US" altLang="zh-CN" sz="1200" b="1" dirty="0">
              <a:latin typeface="Arial" panose="020B0604020202020204" pitchFamily="34" charset="0"/>
            </a:endParaRPr>
          </a:p>
        </p:txBody>
      </p:sp>
      <p:sp>
        <p:nvSpPr>
          <p:cNvPr id="26" name="文本框 5"/>
          <p:cNvSpPr txBox="1"/>
          <p:nvPr>
            <p:custDataLst>
              <p:tags r:id="rId2"/>
            </p:custDataLst>
          </p:nvPr>
        </p:nvSpPr>
        <p:spPr>
          <a:xfrm>
            <a:off x="3060065" y="755650"/>
            <a:ext cx="2968625" cy="275590"/>
          </a:xfrm>
          <a:prstGeom prst="rect">
            <a:avLst/>
          </a:prstGeom>
          <a:noFill/>
          <a:ln w="9525">
            <a:noFill/>
          </a:ln>
        </p:spPr>
        <p:txBody>
          <a:bodyPr wrap="square">
            <a:spAutoFit/>
          </a:bodyPr>
          <a:p>
            <a:pPr algn="ctr" eaLnBrk="1" hangingPunct="1">
              <a:buFont typeface="Arial" panose="020B0604020202020204" pitchFamily="34" charset="0"/>
            </a:pPr>
            <a:r>
              <a:rPr lang="en-US" altLang="zh-CN" sz="1200" b="1" dirty="0">
                <a:latin typeface="Arial" panose="020B0604020202020204" pitchFamily="34" charset="0"/>
              </a:rPr>
              <a:t>2</a:t>
            </a:r>
            <a:r>
              <a:rPr lang="zh-CN" altLang="en-US" sz="1200" b="1" dirty="0">
                <a:latin typeface="Arial" panose="020B0604020202020204" pitchFamily="34" charset="0"/>
              </a:rPr>
              <a:t>、</a:t>
            </a:r>
            <a:r>
              <a:rPr lang="zh-CN" sz="1200" b="1" dirty="0">
                <a:latin typeface="Arial" panose="020B0604020202020204" pitchFamily="34" charset="0"/>
              </a:rPr>
              <a:t>选择辖区</a:t>
            </a:r>
            <a:endParaRPr lang="zh-CN" sz="1200" b="1" dirty="0">
              <a:latin typeface="Arial" panose="020B0604020202020204" pitchFamily="34" charset="0"/>
            </a:endParaRPr>
          </a:p>
        </p:txBody>
      </p:sp>
      <p:sp>
        <p:nvSpPr>
          <p:cNvPr id="31" name="文本框 18"/>
          <p:cNvSpPr txBox="1"/>
          <p:nvPr>
            <p:custDataLst>
              <p:tags r:id="rId3"/>
            </p:custDataLst>
          </p:nvPr>
        </p:nvSpPr>
        <p:spPr>
          <a:xfrm>
            <a:off x="6804025" y="749935"/>
            <a:ext cx="1443355" cy="297180"/>
          </a:xfrm>
          <a:prstGeom prst="rect">
            <a:avLst/>
          </a:prstGeom>
          <a:noFill/>
          <a:ln w="9525">
            <a:noFill/>
          </a:ln>
        </p:spPr>
        <p:txBody>
          <a:bodyPr wrap="none">
            <a:noAutofit/>
          </a:bodyPr>
          <a:p>
            <a:pPr algn="just" eaLnBrk="1" hangingPunct="1">
              <a:buFont typeface="Arial" panose="020B0604020202020204" pitchFamily="34" charset="0"/>
            </a:pPr>
            <a:r>
              <a:rPr lang="en-US" altLang="zh-CN" sz="1200" b="1" dirty="0">
                <a:latin typeface="Arial" panose="020B0604020202020204" pitchFamily="34" charset="0"/>
              </a:rPr>
              <a:t>3</a:t>
            </a:r>
            <a:r>
              <a:rPr lang="zh-CN" altLang="en-US" sz="1200" b="1" dirty="0">
                <a:latin typeface="Arial" panose="020B0604020202020204" pitchFamily="34" charset="0"/>
              </a:rPr>
              <a:t>、阅读细则</a:t>
            </a:r>
            <a:endParaRPr lang="zh-CN" altLang="en-US" sz="1200" b="1" dirty="0">
              <a:latin typeface="Arial" panose="020B0604020202020204" pitchFamily="34" charset="0"/>
            </a:endParaRPr>
          </a:p>
        </p:txBody>
      </p:sp>
      <p:pic>
        <p:nvPicPr>
          <p:cNvPr id="9" name="图片 8"/>
          <p:cNvPicPr>
            <a:picLocks noChangeAspect="1"/>
          </p:cNvPicPr>
          <p:nvPr/>
        </p:nvPicPr>
        <p:blipFill>
          <a:blip r:embed="rId4"/>
          <a:stretch>
            <a:fillRect/>
          </a:stretch>
        </p:blipFill>
        <p:spPr>
          <a:xfrm>
            <a:off x="755650" y="1059180"/>
            <a:ext cx="7922260" cy="3321050"/>
          </a:xfrm>
          <a:prstGeom prst="rect">
            <a:avLst/>
          </a:prstGeom>
        </p:spPr>
      </p:pic>
    </p:spTree>
  </p:cSld>
  <p:clrMapOvr>
    <a:masterClrMapping/>
  </p:clrMapOvr>
  <p:transition spd="slow" advTm="19547"/>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1" name="标题 1"/>
          <p:cNvSpPr txBox="1"/>
          <p:nvPr/>
        </p:nvSpPr>
        <p:spPr>
          <a:xfrm>
            <a:off x="925513" y="200025"/>
            <a:ext cx="7770812" cy="347663"/>
          </a:xfrm>
          <a:prstGeom prst="rect">
            <a:avLst/>
          </a:prstGeom>
          <a:noFill/>
          <a:ln w="9525">
            <a:noFill/>
          </a:ln>
        </p:spPr>
        <p:txBody>
          <a:bodyPr anchor="b"/>
          <a:p>
            <a:pPr eaLnBrk="1" hangingPunct="1">
              <a:lnSpc>
                <a:spcPct val="200000"/>
              </a:lnSpc>
              <a:buFont typeface="Arial" panose="020B0604020202020204" pitchFamily="34" charset="0"/>
            </a:pPr>
            <a:r>
              <a:rPr lang="zh-CN" altLang="en-US" sz="1600" dirty="0">
                <a:solidFill>
                  <a:srgbClr val="606060"/>
                </a:solidFill>
                <a:latin typeface="Arial" panose="020B0604020202020204" pitchFamily="34" charset="0"/>
                <a:ea typeface="微软雅黑" panose="020B0503020204020204" pitchFamily="34" charset="-122"/>
              </a:rPr>
              <a:t>预报名操作步骤之三：</a:t>
            </a:r>
            <a:r>
              <a:rPr lang="zh-CN" altLang="en-US" sz="1600" b="1" dirty="0">
                <a:solidFill>
                  <a:srgbClr val="606060"/>
                </a:solidFill>
                <a:latin typeface="Arial" panose="020B0604020202020204" pitchFamily="34" charset="0"/>
                <a:ea typeface="微软雅黑" panose="020B0503020204020204" pitchFamily="34" charset="-122"/>
              </a:rPr>
              <a:t>公办校报名</a:t>
            </a:r>
            <a:endParaRPr lang="en-US" altLang="zh-CN" sz="1600" b="1" dirty="0">
              <a:solidFill>
                <a:srgbClr val="606060"/>
              </a:solidFill>
              <a:latin typeface="Arial" panose="020B0604020202020204" pitchFamily="34" charset="0"/>
              <a:ea typeface="微软雅黑" panose="020B0503020204020204" pitchFamily="34" charset="-122"/>
            </a:endParaRPr>
          </a:p>
        </p:txBody>
      </p:sp>
      <p:sp>
        <p:nvSpPr>
          <p:cNvPr id="20483" name="自选图形 13"/>
          <p:cNvSpPr/>
          <p:nvPr>
            <p:custDataLst>
              <p:tags r:id="rId1"/>
            </p:custDataLst>
          </p:nvPr>
        </p:nvSpPr>
        <p:spPr>
          <a:xfrm>
            <a:off x="4643120" y="2207260"/>
            <a:ext cx="2295525" cy="2438400"/>
          </a:xfrm>
          <a:prstGeom prst="roundRect">
            <a:avLst>
              <a:gd name="adj" fmla="val 16667"/>
            </a:avLst>
          </a:prstGeom>
          <a:solidFill>
            <a:srgbClr val="FFFF00"/>
          </a:solidFill>
          <a:ln w="38100" cap="flat" cmpd="sng">
            <a:solidFill>
              <a:srgbClr val="F2F2F2"/>
            </a:solidFill>
            <a:prstDash val="solid"/>
            <a:headEnd type="none" w="med" len="med"/>
            <a:tailEnd type="none" w="med" len="med"/>
          </a:ln>
          <a:effectLst>
            <a:outerShdw dist="28398" dir="3806096" algn="ctr" rotWithShape="0">
              <a:srgbClr val="974706">
                <a:alpha val="50000"/>
              </a:srgbClr>
            </a:outerShdw>
          </a:effectLst>
        </p:spPr>
        <p:txBody>
          <a:bodyPr anchor="ctr"/>
          <a:p>
            <a:pPr algn="just" eaLnBrk="1" hangingPunct="1">
              <a:lnSpc>
                <a:spcPts val="2000"/>
              </a:lnSpc>
              <a:spcAft>
                <a:spcPts val="600"/>
              </a:spcAft>
              <a:buFont typeface="Arial" panose="020B0604020202020204" pitchFamily="34" charset="0"/>
            </a:pPr>
            <a:r>
              <a:rPr lang="zh-CN" altLang="en-US" sz="1200" b="1" dirty="0">
                <a:latin typeface="微软雅黑" panose="020B0503020204020204" pitchFamily="34" charset="-122"/>
                <a:ea typeface="微软雅黑" panose="020B0503020204020204" pitchFamily="34" charset="-122"/>
              </a:rPr>
              <a:t>特别提醒：</a:t>
            </a:r>
            <a:endParaRPr lang="en-US" altLang="zh-CN" sz="1200" b="1" dirty="0">
              <a:latin typeface="微软雅黑" panose="020B0503020204020204" pitchFamily="34" charset="-122"/>
              <a:ea typeface="微软雅黑" panose="020B0503020204020204" pitchFamily="34" charset="-122"/>
            </a:endParaRPr>
          </a:p>
          <a:p>
            <a:pPr algn="just" eaLnBrk="1" hangingPunct="1">
              <a:lnSpc>
                <a:spcPts val="2000"/>
              </a:lnSpc>
              <a:spcAft>
                <a:spcPts val="600"/>
              </a:spcAft>
              <a:buFont typeface="Arial" panose="020B0604020202020204" pitchFamily="34" charset="0"/>
            </a:pPr>
            <a:r>
              <a:rPr lang="zh-CN" altLang="en-US" sz="1200" b="1" dirty="0">
                <a:latin typeface="微软雅黑" panose="020B0503020204020204" pitchFamily="34" charset="-122"/>
                <a:ea typeface="微软雅黑" panose="020B0503020204020204" pitchFamily="34" charset="-122"/>
              </a:rPr>
              <a:t>1.适龄儿童不能重复预报名。</a:t>
            </a:r>
            <a:endParaRPr lang="zh-CN" altLang="en-US" sz="1200" b="1" dirty="0">
              <a:latin typeface="微软雅黑" panose="020B0503020204020204" pitchFamily="34" charset="-122"/>
              <a:ea typeface="微软雅黑" panose="020B0503020204020204" pitchFamily="34" charset="-122"/>
            </a:endParaRPr>
          </a:p>
          <a:p>
            <a:pPr algn="just" eaLnBrk="1" hangingPunct="1">
              <a:lnSpc>
                <a:spcPts val="2000"/>
              </a:lnSpc>
              <a:spcAft>
                <a:spcPts val="600"/>
              </a:spcAft>
              <a:buFont typeface="Arial" panose="020B0604020202020204" pitchFamily="34" charset="0"/>
            </a:pPr>
            <a:r>
              <a:rPr lang="zh-CN" altLang="en-US" sz="1200" b="1" dirty="0">
                <a:latin typeface="微软雅黑" panose="020B0503020204020204" pitchFamily="34" charset="-122"/>
                <a:ea typeface="微软雅黑" panose="020B0503020204020204" pitchFamily="34" charset="-122"/>
                <a:sym typeface="+mn-ea"/>
              </a:rPr>
              <a:t>注：</a:t>
            </a:r>
            <a:r>
              <a:rPr lang="zh-CN" altLang="en-US" sz="1200" b="1" dirty="0">
                <a:latin typeface="微软雅黑" panose="020B0503020204020204" pitchFamily="34" charset="-122"/>
                <a:ea typeface="微软雅黑" panose="020B0503020204020204" pitchFamily="34" charset="-122"/>
                <a:sym typeface="+mn-ea"/>
              </a:rPr>
              <a:t>适龄儿童既可填报公办校，也可填报民办校。</a:t>
            </a:r>
            <a:endParaRPr lang="en-US" altLang="zh-CN" sz="1200" b="1" dirty="0">
              <a:latin typeface="微软雅黑" panose="020B0503020204020204" pitchFamily="34" charset="-122"/>
              <a:ea typeface="微软雅黑" panose="020B0503020204020204" pitchFamily="34" charset="-122"/>
            </a:endParaRPr>
          </a:p>
          <a:p>
            <a:pPr algn="just" eaLnBrk="1" hangingPunct="1">
              <a:lnSpc>
                <a:spcPts val="2000"/>
              </a:lnSpc>
              <a:spcAft>
                <a:spcPts val="600"/>
              </a:spcAft>
              <a:buFont typeface="Arial" panose="020B0604020202020204" pitchFamily="34" charset="0"/>
            </a:pPr>
            <a:r>
              <a:rPr lang="zh-CN" altLang="en-US" sz="1200" b="1" dirty="0">
                <a:latin typeface="微软雅黑" panose="020B0503020204020204" pitchFamily="34" charset="-122"/>
                <a:ea typeface="微软雅黑" panose="020B0503020204020204" pitchFamily="34" charset="-122"/>
              </a:rPr>
              <a:t>2.请家长根据孩子情况选择正确的学生类型。</a:t>
            </a:r>
            <a:endParaRPr lang="en-US" altLang="zh-CN" sz="1200" b="1" dirty="0">
              <a:latin typeface="微软雅黑" panose="020B0503020204020204" pitchFamily="34" charset="-122"/>
              <a:ea typeface="微软雅黑" panose="020B0503020204020204" pitchFamily="34" charset="-122"/>
            </a:endParaRPr>
          </a:p>
          <a:p>
            <a:pPr algn="just" eaLnBrk="1" hangingPunct="1">
              <a:lnSpc>
                <a:spcPts val="2000"/>
              </a:lnSpc>
              <a:spcAft>
                <a:spcPts val="600"/>
              </a:spcAft>
              <a:buFont typeface="Arial" panose="020B0604020202020204" pitchFamily="34" charset="0"/>
            </a:pPr>
            <a:r>
              <a:rPr lang="zh-CN" altLang="en-US" sz="1200" b="1" dirty="0">
                <a:latin typeface="微软雅黑" panose="020B0503020204020204" pitchFamily="34" charset="-122"/>
                <a:ea typeface="微软雅黑" panose="020B0503020204020204" pitchFamily="34" charset="-122"/>
              </a:rPr>
              <a:t>（非常重要！！！）</a:t>
            </a:r>
            <a:endParaRPr lang="zh-CN" altLang="en-US" sz="1200" b="1" dirty="0">
              <a:latin typeface="微软雅黑" panose="020B0503020204020204" pitchFamily="34" charset="-122"/>
              <a:ea typeface="微软雅黑" panose="020B0503020204020204" pitchFamily="34" charset="-122"/>
            </a:endParaRPr>
          </a:p>
        </p:txBody>
      </p:sp>
      <p:pic>
        <p:nvPicPr>
          <p:cNvPr id="5" name="图片 4" descr="NN.png"/>
          <p:cNvPicPr>
            <a:picLocks noChangeAspect="1"/>
          </p:cNvPicPr>
          <p:nvPr>
            <p:custDataLst>
              <p:tags r:id="rId2"/>
            </p:custDataLst>
          </p:nvPr>
        </p:nvPicPr>
        <p:blipFill>
          <a:blip r:embed="rId3"/>
          <a:stretch>
            <a:fillRect/>
          </a:stretch>
        </p:blipFill>
        <p:spPr>
          <a:xfrm>
            <a:off x="5146675" y="1090295"/>
            <a:ext cx="1168400" cy="1011555"/>
          </a:xfrm>
          <a:prstGeom prst="rect">
            <a:avLst/>
          </a:prstGeom>
          <a:noFill/>
          <a:ln w="9525">
            <a:noFill/>
          </a:ln>
        </p:spPr>
      </p:pic>
      <p:pic>
        <p:nvPicPr>
          <p:cNvPr id="2" name="图片 1"/>
          <p:cNvPicPr>
            <a:picLocks noChangeAspect="1"/>
          </p:cNvPicPr>
          <p:nvPr>
            <p:custDataLst>
              <p:tags r:id="rId4"/>
            </p:custDataLst>
          </p:nvPr>
        </p:nvPicPr>
        <p:blipFill>
          <a:blip r:embed="rId5"/>
          <a:stretch>
            <a:fillRect/>
          </a:stretch>
        </p:blipFill>
        <p:spPr>
          <a:xfrm>
            <a:off x="1691005" y="627380"/>
            <a:ext cx="2218055" cy="4514215"/>
          </a:xfrm>
          <a:prstGeom prst="rect">
            <a:avLst/>
          </a:prstGeom>
        </p:spPr>
      </p:pic>
    </p:spTree>
  </p:cSld>
  <p:clrMapOvr>
    <a:masterClrMapping/>
  </p:clrMapOvr>
  <p:transition spd="slow" advTm="2185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000000"/>
                                          </p:val>
                                        </p:tav>
                                        <p:tav tm="100000">
                                          <p:val>
                                            <p:strVal val="#ppt_w"/>
                                          </p:val>
                                        </p:tav>
                                      </p:tavLst>
                                    </p:anim>
                                    <p:anim calcmode="lin" valueType="num">
                                      <p:cBhvr>
                                        <p:cTn id="8" dur="500" fill="hold"/>
                                        <p:tgtEl>
                                          <p:spTgt spid="5"/>
                                        </p:tgtEl>
                                        <p:attrNameLst>
                                          <p:attrName>ppt_h</p:attrName>
                                        </p:attrNameLst>
                                      </p:cBhvr>
                                      <p:tavLst>
                                        <p:tav tm="0">
                                          <p:val>
                                            <p:fltVal val="0.00000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5" presetClass="entr" presetSubtype="0" fill="hold" grpId="0" nodeType="afterEffect">
                                  <p:stCondLst>
                                    <p:cond delay="0"/>
                                  </p:stCondLst>
                                  <p:childTnLst>
                                    <p:set>
                                      <p:cBhvr>
                                        <p:cTn id="12" dur="1" fill="hold">
                                          <p:stCondLst>
                                            <p:cond delay="0"/>
                                          </p:stCondLst>
                                        </p:cTn>
                                        <p:tgtEl>
                                          <p:spTgt spid="20483"/>
                                        </p:tgtEl>
                                        <p:attrNameLst>
                                          <p:attrName>style.visibility</p:attrName>
                                        </p:attrNameLst>
                                      </p:cBhvr>
                                      <p:to>
                                        <p:strVal val="visible"/>
                                      </p:to>
                                    </p:set>
                                    <p:anim calcmode="lin" valueType="num">
                                      <p:cBhvr>
                                        <p:cTn id="13" dur="1000" fill="hold"/>
                                        <p:tgtEl>
                                          <p:spTgt spid="20483"/>
                                        </p:tgtEl>
                                        <p:attrNameLst>
                                          <p:attrName>ppt_w</p:attrName>
                                        </p:attrNameLst>
                                      </p:cBhvr>
                                      <p:tavLst>
                                        <p:tav tm="0">
                                          <p:val>
                                            <p:fltVal val="0.000000"/>
                                          </p:val>
                                        </p:tav>
                                        <p:tav tm="100000">
                                          <p:val>
                                            <p:strVal val="#ppt_w"/>
                                          </p:val>
                                        </p:tav>
                                      </p:tavLst>
                                    </p:anim>
                                    <p:anim calcmode="lin" valueType="num">
                                      <p:cBhvr>
                                        <p:cTn id="14" dur="1000" fill="hold"/>
                                        <p:tgtEl>
                                          <p:spTgt spid="20483"/>
                                        </p:tgtEl>
                                        <p:attrNameLst>
                                          <p:attrName>ppt_h</p:attrName>
                                        </p:attrNameLst>
                                      </p:cBhvr>
                                      <p:tavLst>
                                        <p:tav tm="0">
                                          <p:val>
                                            <p:fltVal val="0.000000"/>
                                          </p:val>
                                        </p:tav>
                                        <p:tav tm="100000">
                                          <p:val>
                                            <p:strVal val="#ppt_h"/>
                                          </p:val>
                                        </p:tav>
                                      </p:tavLst>
                                    </p:anim>
                                    <p:anim calcmode="lin" valueType="num">
                                      <p:cBhvr>
                                        <p:cTn id="15" dur="1000" fill="hold"/>
                                        <p:tgtEl>
                                          <p:spTgt spid="20483"/>
                                        </p:tgtEl>
                                        <p:attrNameLst>
                                          <p:attrName>ppt_x</p:attrName>
                                        </p:attrNameLst>
                                      </p:cBhvr>
                                      <p:tavLst>
                                        <p:tav tm="0" fmla="#ppt_x+(cos(-2*pi*(1-$))*-#ppt_x-sin(-2*pi*(1-$))*(1-#ppt_y))*(1-$)">
                                          <p:val>
                                            <p:fltVal val="0.000000"/>
                                          </p:val>
                                        </p:tav>
                                        <p:tav tm="100000">
                                          <p:val>
                                            <p:fltVal val="1.000000"/>
                                          </p:val>
                                        </p:tav>
                                      </p:tavLst>
                                    </p:anim>
                                    <p:anim calcmode="lin" valueType="num">
                                      <p:cBhvr>
                                        <p:cTn id="16" dur="1000" fill="hold"/>
                                        <p:tgtEl>
                                          <p:spTgt spid="20483"/>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1" name="标题 1"/>
          <p:cNvSpPr txBox="1"/>
          <p:nvPr/>
        </p:nvSpPr>
        <p:spPr>
          <a:xfrm>
            <a:off x="925513" y="200025"/>
            <a:ext cx="7770812" cy="347663"/>
          </a:xfrm>
          <a:prstGeom prst="rect">
            <a:avLst/>
          </a:prstGeom>
          <a:noFill/>
          <a:ln w="9525">
            <a:noFill/>
          </a:ln>
        </p:spPr>
        <p:txBody>
          <a:bodyPr anchor="b"/>
          <a:p>
            <a:pPr eaLnBrk="1" hangingPunct="1">
              <a:lnSpc>
                <a:spcPct val="200000"/>
              </a:lnSpc>
              <a:buFont typeface="Arial" panose="020B0604020202020204" pitchFamily="34" charset="0"/>
            </a:pPr>
            <a:r>
              <a:rPr lang="zh-CN" altLang="en-US" sz="1600" dirty="0">
                <a:solidFill>
                  <a:srgbClr val="606060"/>
                </a:solidFill>
                <a:latin typeface="Arial" panose="020B0604020202020204" pitchFamily="34" charset="0"/>
                <a:ea typeface="微软雅黑" panose="020B0503020204020204" pitchFamily="34" charset="-122"/>
              </a:rPr>
              <a:t>预报名操作步骤之三：</a:t>
            </a:r>
            <a:r>
              <a:rPr lang="zh-CN" altLang="en-US" sz="1600" b="1" dirty="0">
                <a:solidFill>
                  <a:srgbClr val="606060"/>
                </a:solidFill>
                <a:latin typeface="Arial" panose="020B0604020202020204" pitchFamily="34" charset="0"/>
                <a:ea typeface="微软雅黑" panose="020B0503020204020204" pitchFamily="34" charset="-122"/>
              </a:rPr>
              <a:t>民办校报名</a:t>
            </a:r>
            <a:endParaRPr lang="en-US" altLang="zh-CN" sz="1600" b="1" dirty="0">
              <a:solidFill>
                <a:srgbClr val="606060"/>
              </a:solidFill>
              <a:latin typeface="Arial" panose="020B0604020202020204" pitchFamily="34" charset="0"/>
              <a:ea typeface="微软雅黑" panose="020B0503020204020204" pitchFamily="34" charset="-122"/>
            </a:endParaRPr>
          </a:p>
        </p:txBody>
      </p:sp>
      <p:pic>
        <p:nvPicPr>
          <p:cNvPr id="3" name="图片 2"/>
          <p:cNvPicPr>
            <a:picLocks noChangeAspect="1"/>
          </p:cNvPicPr>
          <p:nvPr>
            <p:custDataLst>
              <p:tags r:id="rId1"/>
            </p:custDataLst>
          </p:nvPr>
        </p:nvPicPr>
        <p:blipFill>
          <a:blip r:embed="rId2"/>
          <a:stretch>
            <a:fillRect/>
          </a:stretch>
        </p:blipFill>
        <p:spPr>
          <a:xfrm>
            <a:off x="1764030" y="627380"/>
            <a:ext cx="2210435" cy="4498340"/>
          </a:xfrm>
          <a:prstGeom prst="rect">
            <a:avLst/>
          </a:prstGeom>
        </p:spPr>
      </p:pic>
      <p:sp>
        <p:nvSpPr>
          <p:cNvPr id="4" name="自选图形 13"/>
          <p:cNvSpPr/>
          <p:nvPr>
            <p:custDataLst>
              <p:tags r:id="rId3"/>
            </p:custDataLst>
          </p:nvPr>
        </p:nvSpPr>
        <p:spPr>
          <a:xfrm>
            <a:off x="4572000" y="2446655"/>
            <a:ext cx="2493010" cy="2078990"/>
          </a:xfrm>
          <a:prstGeom prst="roundRect">
            <a:avLst>
              <a:gd name="adj" fmla="val 16667"/>
            </a:avLst>
          </a:prstGeom>
          <a:solidFill>
            <a:srgbClr val="FFFF00"/>
          </a:solidFill>
          <a:ln w="38100" cap="flat" cmpd="sng">
            <a:solidFill>
              <a:srgbClr val="F2F2F2"/>
            </a:solidFill>
            <a:prstDash val="solid"/>
            <a:headEnd type="none" w="med" len="med"/>
            <a:tailEnd type="none" w="med" len="med"/>
          </a:ln>
          <a:effectLst>
            <a:outerShdw dist="28398" dir="3806096" algn="ctr" rotWithShape="0">
              <a:srgbClr val="974706">
                <a:alpha val="50000"/>
              </a:srgbClr>
            </a:outerShdw>
          </a:effectLst>
        </p:spPr>
        <p:txBody>
          <a:bodyPr anchor="ctr"/>
          <a:p>
            <a:pPr eaLnBrk="1" hangingPunct="1">
              <a:lnSpc>
                <a:spcPts val="2000"/>
              </a:lnSpc>
              <a:spcAft>
                <a:spcPts val="600"/>
              </a:spcAft>
              <a:buFont typeface="Arial" panose="020B0604020202020204" pitchFamily="34" charset="0"/>
            </a:pPr>
            <a:r>
              <a:rPr lang="zh-CN" altLang="en-US" sz="1200" b="1" dirty="0">
                <a:latin typeface="微软雅黑" panose="020B0503020204020204" pitchFamily="34" charset="-122"/>
                <a:ea typeface="微软雅黑" panose="020B0503020204020204" pitchFamily="34" charset="-122"/>
                <a:sym typeface="+mn-ea"/>
              </a:rPr>
              <a:t>特别提醒：</a:t>
            </a:r>
            <a:endParaRPr lang="en-US" altLang="zh-CN" sz="1200" b="1" dirty="0">
              <a:latin typeface="微软雅黑" panose="020B0503020204020204" pitchFamily="34" charset="-122"/>
              <a:ea typeface="微软雅黑" panose="020B0503020204020204" pitchFamily="34" charset="-122"/>
            </a:endParaRPr>
          </a:p>
          <a:p>
            <a:pPr eaLnBrk="1" hangingPunct="1">
              <a:lnSpc>
                <a:spcPts val="2000"/>
              </a:lnSpc>
              <a:spcAft>
                <a:spcPts val="600"/>
              </a:spcAft>
              <a:buFont typeface="Arial" panose="020B0604020202020204" pitchFamily="34" charset="0"/>
            </a:pPr>
            <a:r>
              <a:rPr lang="zh-CN" altLang="en-US" sz="1200" b="1" dirty="0">
                <a:latin typeface="微软雅黑" panose="020B0503020204020204" pitchFamily="34" charset="-122"/>
                <a:ea typeface="微软雅黑" panose="020B0503020204020204" pitchFamily="34" charset="-122"/>
                <a:sym typeface="+mn-ea"/>
              </a:rPr>
              <a:t>适龄儿童只能填报一个民办小学志愿。</a:t>
            </a:r>
            <a:endParaRPr lang="zh-CN" altLang="en-US" sz="1200" b="1" dirty="0">
              <a:latin typeface="微软雅黑" panose="020B0503020204020204" pitchFamily="34" charset="-122"/>
              <a:ea typeface="微软雅黑" panose="020B0503020204020204" pitchFamily="34" charset="-122"/>
              <a:sym typeface="+mn-ea"/>
            </a:endParaRPr>
          </a:p>
          <a:p>
            <a:pPr eaLnBrk="1" hangingPunct="1">
              <a:lnSpc>
                <a:spcPts val="2000"/>
              </a:lnSpc>
              <a:spcAft>
                <a:spcPts val="600"/>
              </a:spcAft>
              <a:buFont typeface="Arial" panose="020B0604020202020204" pitchFamily="34" charset="0"/>
            </a:pPr>
            <a:r>
              <a:rPr lang="zh-CN" altLang="en-US" sz="1200" b="1" dirty="0">
                <a:latin typeface="微软雅黑" panose="020B0503020204020204" pitchFamily="34" charset="-122"/>
                <a:ea typeface="微软雅黑" panose="020B0503020204020204" pitchFamily="34" charset="-122"/>
                <a:sym typeface="+mn-ea"/>
              </a:rPr>
              <a:t>注：</a:t>
            </a:r>
            <a:r>
              <a:rPr lang="zh-CN" altLang="en-US" sz="1200" b="1" dirty="0">
                <a:latin typeface="微软雅黑" panose="020B0503020204020204" pitchFamily="34" charset="-122"/>
                <a:ea typeface="微软雅黑" panose="020B0503020204020204" pitchFamily="34" charset="-122"/>
                <a:sym typeface="+mn-ea"/>
              </a:rPr>
              <a:t>适龄儿童既</a:t>
            </a:r>
            <a:r>
              <a:rPr lang="zh-CN" altLang="en-US" sz="1200" b="1" dirty="0">
                <a:latin typeface="微软雅黑" panose="020B0503020204020204" pitchFamily="34" charset="-122"/>
                <a:ea typeface="微软雅黑" panose="020B0503020204020204" pitchFamily="34" charset="-122"/>
                <a:sym typeface="+mn-ea"/>
              </a:rPr>
              <a:t>可填报公办校，也可填报民办校。</a:t>
            </a:r>
            <a:endParaRPr lang="en-US" altLang="zh-CN" sz="1200" b="1" dirty="0">
              <a:latin typeface="微软雅黑" panose="020B0503020204020204" pitchFamily="34" charset="-122"/>
              <a:ea typeface="微软雅黑" panose="020B0503020204020204" pitchFamily="34" charset="-122"/>
            </a:endParaRPr>
          </a:p>
          <a:p>
            <a:pPr eaLnBrk="1" hangingPunct="1">
              <a:lnSpc>
                <a:spcPts val="2000"/>
              </a:lnSpc>
              <a:spcAft>
                <a:spcPts val="600"/>
              </a:spcAft>
              <a:buFont typeface="Arial" panose="020B0604020202020204" pitchFamily="34" charset="0"/>
            </a:pPr>
            <a:r>
              <a:rPr lang="zh-CN" altLang="en-US" sz="1200" b="1" dirty="0">
                <a:latin typeface="微软雅黑" panose="020B0503020204020204" pitchFamily="34" charset="-122"/>
                <a:ea typeface="微软雅黑" panose="020B0503020204020204" pitchFamily="34" charset="-122"/>
                <a:sym typeface="+mn-ea"/>
              </a:rPr>
              <a:t>（非常重要！！！）</a:t>
            </a:r>
            <a:endParaRPr lang="zh-CN" altLang="en-US" sz="1200" b="1" dirty="0">
              <a:latin typeface="微软雅黑" panose="020B0503020204020204" pitchFamily="34" charset="-122"/>
              <a:ea typeface="微软雅黑" panose="020B0503020204020204" pitchFamily="34" charset="-122"/>
            </a:endParaRPr>
          </a:p>
        </p:txBody>
      </p:sp>
      <p:pic>
        <p:nvPicPr>
          <p:cNvPr id="6" name="图片 5" descr="NN.png"/>
          <p:cNvPicPr>
            <a:picLocks noChangeAspect="1"/>
          </p:cNvPicPr>
          <p:nvPr>
            <p:custDataLst>
              <p:tags r:id="rId4"/>
            </p:custDataLst>
          </p:nvPr>
        </p:nvPicPr>
        <p:blipFill>
          <a:blip r:embed="rId5"/>
          <a:stretch>
            <a:fillRect/>
          </a:stretch>
        </p:blipFill>
        <p:spPr>
          <a:xfrm>
            <a:off x="5146675" y="1275715"/>
            <a:ext cx="1168400" cy="1011555"/>
          </a:xfrm>
          <a:prstGeom prst="rect">
            <a:avLst/>
          </a:prstGeom>
          <a:noFill/>
          <a:ln w="9525">
            <a:noFill/>
          </a:ln>
        </p:spPr>
      </p:pic>
    </p:spTree>
  </p:cSld>
  <p:clrMapOvr>
    <a:masterClrMapping/>
  </p:clrMapOvr>
  <p:transition spd="slow" advTm="2185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000000"/>
                                          </p:val>
                                        </p:tav>
                                        <p:tav tm="100000">
                                          <p:val>
                                            <p:strVal val="#ppt_w"/>
                                          </p:val>
                                        </p:tav>
                                      </p:tavLst>
                                    </p:anim>
                                    <p:anim calcmode="lin" valueType="num">
                                      <p:cBhvr>
                                        <p:cTn id="8" dur="500" fill="hold"/>
                                        <p:tgtEl>
                                          <p:spTgt spid="6"/>
                                        </p:tgtEl>
                                        <p:attrNameLst>
                                          <p:attrName>ppt_h</p:attrName>
                                        </p:attrNameLst>
                                      </p:cBhvr>
                                      <p:tavLst>
                                        <p:tav tm="0">
                                          <p:val>
                                            <p:fltVal val="0.00000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000000"/>
                                          </p:val>
                                        </p:tav>
                                        <p:tav tm="100000">
                                          <p:val>
                                            <p:strVal val="#ppt_w"/>
                                          </p:val>
                                        </p:tav>
                                      </p:tavLst>
                                    </p:anim>
                                    <p:anim calcmode="lin" valueType="num">
                                      <p:cBhvr>
                                        <p:cTn id="14" dur="1000" fill="hold"/>
                                        <p:tgtEl>
                                          <p:spTgt spid="4"/>
                                        </p:tgtEl>
                                        <p:attrNameLst>
                                          <p:attrName>ppt_h</p:attrName>
                                        </p:attrNameLst>
                                      </p:cBhvr>
                                      <p:tavLst>
                                        <p:tav tm="0">
                                          <p:val>
                                            <p:fltVal val="0.000000"/>
                                          </p:val>
                                        </p:tav>
                                        <p:tav tm="100000">
                                          <p:val>
                                            <p:strVal val="#ppt_h"/>
                                          </p:val>
                                        </p:tav>
                                      </p:tavLst>
                                    </p:anim>
                                    <p:anim calcmode="lin" valueType="num">
                                      <p:cBhvr>
                                        <p:cTn id="15" dur="1000" fill="hold"/>
                                        <p:tgtEl>
                                          <p:spTgt spid="4"/>
                                        </p:tgtEl>
                                        <p:attrNameLst>
                                          <p:attrName>ppt_x</p:attrName>
                                        </p:attrNameLst>
                                      </p:cBhvr>
                                      <p:tavLst>
                                        <p:tav tm="0" fmla="#ppt_x+(cos(-2*pi*(1-$))*-#ppt_x-sin(-2*pi*(1-$))*(1-#ppt_y))*(1-$)">
                                          <p:val>
                                            <p:fltVal val="0.000000"/>
                                          </p:val>
                                        </p:tav>
                                        <p:tav tm="100000">
                                          <p:val>
                                            <p:fltVal val="1.000000"/>
                                          </p:val>
                                        </p:tav>
                                      </p:tavLst>
                                    </p:anim>
                                    <p:anim calcmode="lin" valueType="num">
                                      <p:cBhvr>
                                        <p:cTn id="16" dur="1000" fill="hold"/>
                                        <p:tgtEl>
                                          <p:spTgt spid="4"/>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1" name="标题 1"/>
          <p:cNvSpPr txBox="1"/>
          <p:nvPr/>
        </p:nvSpPr>
        <p:spPr>
          <a:xfrm>
            <a:off x="925513" y="200025"/>
            <a:ext cx="7770812" cy="347663"/>
          </a:xfrm>
          <a:prstGeom prst="rect">
            <a:avLst/>
          </a:prstGeom>
          <a:noFill/>
          <a:ln w="9525">
            <a:noFill/>
          </a:ln>
        </p:spPr>
        <p:txBody>
          <a:bodyPr anchor="b"/>
          <a:p>
            <a:pPr eaLnBrk="1" hangingPunct="1">
              <a:lnSpc>
                <a:spcPct val="200000"/>
              </a:lnSpc>
              <a:buFont typeface="Arial" panose="020B0604020202020204" pitchFamily="34" charset="0"/>
            </a:pPr>
            <a:r>
              <a:rPr lang="zh-CN" altLang="en-US" sz="1600" dirty="0">
                <a:solidFill>
                  <a:srgbClr val="606060"/>
                </a:solidFill>
                <a:latin typeface="Arial" panose="020B0604020202020204" pitchFamily="34" charset="0"/>
                <a:ea typeface="微软雅黑" panose="020B0503020204020204" pitchFamily="34" charset="-122"/>
              </a:rPr>
              <a:t>预报名操作步骤之四：</a:t>
            </a:r>
            <a:r>
              <a:rPr lang="zh-CN" altLang="en-US" sz="1600" b="1" dirty="0">
                <a:solidFill>
                  <a:srgbClr val="606060"/>
                </a:solidFill>
                <a:ea typeface="微软雅黑" panose="020B0503020204020204" pitchFamily="34" charset="-122"/>
                <a:sym typeface="+mn-ea"/>
              </a:rPr>
              <a:t>填写学生具体信息</a:t>
            </a:r>
            <a:r>
              <a:rPr lang="zh-CN" altLang="en-US" sz="1600" b="1" dirty="0">
                <a:solidFill>
                  <a:srgbClr val="FF0000"/>
                </a:solidFill>
                <a:ea typeface="微软雅黑" panose="020B0503020204020204" pitchFamily="34" charset="-122"/>
                <a:sym typeface="+mn-ea"/>
              </a:rPr>
              <a:t>（片内生</a:t>
            </a:r>
            <a:r>
              <a:rPr lang="en-US" altLang="zh-CN" sz="1600" b="1" dirty="0">
                <a:solidFill>
                  <a:srgbClr val="FF0000"/>
                </a:solidFill>
                <a:ea typeface="微软雅黑" panose="020B0503020204020204" pitchFamily="34" charset="-122"/>
                <a:sym typeface="+mn-ea"/>
              </a:rPr>
              <a:t>-</a:t>
            </a:r>
            <a:r>
              <a:rPr lang="zh-CN" altLang="en-US" sz="1600" b="1" dirty="0">
                <a:solidFill>
                  <a:srgbClr val="FF0000"/>
                </a:solidFill>
                <a:ea typeface="微软雅黑" panose="020B0503020204020204" pitchFamily="34" charset="-122"/>
                <a:sym typeface="+mn-ea"/>
              </a:rPr>
              <a:t>填写学生信息）</a:t>
            </a:r>
            <a:endParaRPr lang="zh-CN" altLang="en-US" sz="1600" b="1" dirty="0">
              <a:solidFill>
                <a:srgbClr val="FF0000"/>
              </a:solidFill>
              <a:latin typeface="Arial" panose="020B0604020202020204" pitchFamily="34" charset="0"/>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539750" y="1059815"/>
            <a:ext cx="3257550" cy="2578100"/>
          </a:xfrm>
          <a:prstGeom prst="rect">
            <a:avLst/>
          </a:prstGeom>
        </p:spPr>
      </p:pic>
      <p:pic>
        <p:nvPicPr>
          <p:cNvPr id="3" name="图片 2"/>
          <p:cNvPicPr>
            <a:picLocks noChangeAspect="1"/>
          </p:cNvPicPr>
          <p:nvPr/>
        </p:nvPicPr>
        <p:blipFill>
          <a:blip r:embed="rId2"/>
          <a:stretch>
            <a:fillRect/>
          </a:stretch>
        </p:blipFill>
        <p:spPr>
          <a:xfrm>
            <a:off x="4716145" y="987425"/>
            <a:ext cx="2423795" cy="3347085"/>
          </a:xfrm>
          <a:prstGeom prst="rect">
            <a:avLst/>
          </a:prstGeom>
        </p:spPr>
      </p:pic>
      <p:sp>
        <p:nvSpPr>
          <p:cNvPr id="8" name="矩形标注 1073742867"/>
          <p:cNvSpPr/>
          <p:nvPr>
            <p:custDataLst>
              <p:tags r:id="rId3"/>
            </p:custDataLst>
          </p:nvPr>
        </p:nvSpPr>
        <p:spPr>
          <a:xfrm>
            <a:off x="264160" y="3867150"/>
            <a:ext cx="3808730" cy="648970"/>
          </a:xfrm>
          <a:prstGeom prst="wedgeRectCallout">
            <a:avLst>
              <a:gd name="adj1" fmla="val 23057"/>
              <a:gd name="adj2" fmla="val -48630"/>
            </a:avLst>
          </a:prstGeom>
          <a:solidFill>
            <a:srgbClr val="FFFFFF"/>
          </a:solidFill>
          <a:ln w="38100" cap="flat" cmpd="sng">
            <a:solidFill>
              <a:srgbClr val="FF6600"/>
            </a:solidFill>
            <a:prstDash val="solid"/>
            <a:miter/>
            <a:headEnd type="none" w="med" len="med"/>
            <a:tailEnd type="none" w="med" len="med"/>
          </a:ln>
        </p:spPr>
        <p:txBody>
          <a:bodyPr anchor="ctr"/>
          <a:p>
            <a:pPr eaLnBrk="1" hangingPunct="1">
              <a:lnSpc>
                <a:spcPts val="2000"/>
              </a:lnSpc>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r>
              <a:rPr lang="zh-CN" altLang="en-US" sz="1400" dirty="0">
                <a:solidFill>
                  <a:srgbClr val="FF0000"/>
                </a:solidFill>
                <a:latin typeface="微软雅黑" panose="020B0503020204020204" pitchFamily="34" charset="-122"/>
                <a:ea typeface="微软雅黑" panose="020B0503020204020204" pitchFamily="34" charset="-122"/>
              </a:rPr>
              <a:t>系统会根据登录的e福州或闽政通账号，找到同户下符合招生年龄的学生信息。</a:t>
            </a:r>
            <a:endParaRPr lang="zh-CN" altLang="en-US" sz="1400" dirty="0">
              <a:solidFill>
                <a:srgbClr val="FF0000"/>
              </a:solidFill>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p:txBody>
      </p:sp>
      <p:sp>
        <p:nvSpPr>
          <p:cNvPr id="4" name="矩形标注 1073742867"/>
          <p:cNvSpPr/>
          <p:nvPr>
            <p:custDataLst>
              <p:tags r:id="rId4"/>
            </p:custDataLst>
          </p:nvPr>
        </p:nvSpPr>
        <p:spPr>
          <a:xfrm>
            <a:off x="7668260" y="1060450"/>
            <a:ext cx="791210" cy="3312795"/>
          </a:xfrm>
          <a:prstGeom prst="wedgeRectCallout">
            <a:avLst>
              <a:gd name="adj1" fmla="val -47271"/>
              <a:gd name="adj2" fmla="val -22915"/>
            </a:avLst>
          </a:prstGeom>
          <a:solidFill>
            <a:srgbClr val="FFFFFF"/>
          </a:solidFill>
          <a:ln w="38100" cap="flat" cmpd="sng">
            <a:solidFill>
              <a:srgbClr val="FF6600"/>
            </a:solidFill>
            <a:prstDash val="solid"/>
            <a:miter/>
            <a:headEnd type="none" w="med" len="med"/>
            <a:tailEnd type="none" w="med" len="med"/>
          </a:ln>
        </p:spPr>
        <p:txBody>
          <a:bodyPr anchor="ctr"/>
          <a:p>
            <a:pPr eaLnBrk="1" hangingPunct="1">
              <a:lnSpc>
                <a:spcPts val="2000"/>
              </a:lnSpc>
              <a:buFont typeface="Arial" panose="020B0604020202020204" pitchFamily="34" charset="0"/>
            </a:pPr>
            <a:r>
              <a:rPr lang="zh-CN" altLang="en-US" sz="1400" dirty="0">
                <a:solidFill>
                  <a:srgbClr val="FF0000"/>
                </a:solidFill>
                <a:latin typeface="微软雅黑" panose="020B0503020204020204" pitchFamily="34" charset="-122"/>
                <a:ea typeface="微软雅黑" panose="020B0503020204020204" pitchFamily="34" charset="-122"/>
              </a:rPr>
              <a:t>系统未识别或无法识别到登录e福州或闽政通账号的学生信息，可直接手动填写。</a:t>
            </a:r>
            <a:endParaRPr lang="zh-CN" altLang="en-US" sz="1400" dirty="0">
              <a:solidFill>
                <a:srgbClr val="FF0000"/>
              </a:solidFill>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p:txBody>
      </p:sp>
      <p:sp>
        <p:nvSpPr>
          <p:cNvPr id="10" name="右箭头 9"/>
          <p:cNvSpPr/>
          <p:nvPr/>
        </p:nvSpPr>
        <p:spPr>
          <a:xfrm rot="16200000">
            <a:off x="2127250" y="3447415"/>
            <a:ext cx="343535" cy="495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右箭头 15"/>
          <p:cNvSpPr/>
          <p:nvPr/>
        </p:nvSpPr>
        <p:spPr>
          <a:xfrm rot="10800000">
            <a:off x="7124065" y="2284095"/>
            <a:ext cx="544830" cy="495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spd="slow" advTm="218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4"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1" name="标题 1"/>
          <p:cNvSpPr txBox="1"/>
          <p:nvPr/>
        </p:nvSpPr>
        <p:spPr>
          <a:xfrm>
            <a:off x="925513" y="200025"/>
            <a:ext cx="7770812" cy="347663"/>
          </a:xfrm>
          <a:prstGeom prst="rect">
            <a:avLst/>
          </a:prstGeom>
          <a:noFill/>
          <a:ln w="9525">
            <a:noFill/>
          </a:ln>
        </p:spPr>
        <p:txBody>
          <a:bodyPr anchor="b"/>
          <a:p>
            <a:pPr eaLnBrk="1" hangingPunct="1">
              <a:lnSpc>
                <a:spcPct val="200000"/>
              </a:lnSpc>
              <a:buFont typeface="Arial" panose="020B0604020202020204" pitchFamily="34" charset="0"/>
            </a:pPr>
            <a:r>
              <a:rPr lang="zh-CN" altLang="en-US" sz="1600" dirty="0">
                <a:solidFill>
                  <a:srgbClr val="606060"/>
                </a:solidFill>
                <a:latin typeface="Arial" panose="020B0604020202020204" pitchFamily="34" charset="0"/>
                <a:ea typeface="微软雅黑" panose="020B0503020204020204" pitchFamily="34" charset="-122"/>
              </a:rPr>
              <a:t>预报名操作步骤之四：</a:t>
            </a:r>
            <a:r>
              <a:rPr lang="zh-CN" altLang="en-US" sz="1600" b="1" dirty="0">
                <a:solidFill>
                  <a:srgbClr val="606060"/>
                </a:solidFill>
                <a:ea typeface="微软雅黑" panose="020B0503020204020204" pitchFamily="34" charset="-122"/>
                <a:sym typeface="+mn-ea"/>
              </a:rPr>
              <a:t>填写学生具体信息</a:t>
            </a:r>
            <a:r>
              <a:rPr lang="zh-CN" altLang="en-US" sz="1600" b="1" dirty="0">
                <a:solidFill>
                  <a:srgbClr val="FF0000"/>
                </a:solidFill>
                <a:ea typeface="微软雅黑" panose="020B0503020204020204" pitchFamily="34" charset="-122"/>
                <a:sym typeface="+mn-ea"/>
              </a:rPr>
              <a:t>（片内生</a:t>
            </a:r>
            <a:r>
              <a:rPr lang="en-US" altLang="zh-CN" sz="1600" b="1" dirty="0">
                <a:solidFill>
                  <a:srgbClr val="FF0000"/>
                </a:solidFill>
                <a:ea typeface="微软雅黑" panose="020B0503020204020204" pitchFamily="34" charset="-122"/>
                <a:sym typeface="+mn-ea"/>
              </a:rPr>
              <a:t>-</a:t>
            </a:r>
            <a:r>
              <a:rPr lang="zh-CN" altLang="en-US" sz="1600" b="1" dirty="0">
                <a:solidFill>
                  <a:srgbClr val="FF0000"/>
                </a:solidFill>
                <a:ea typeface="微软雅黑" panose="020B0503020204020204" pitchFamily="34" charset="-122"/>
                <a:sym typeface="+mn-ea"/>
              </a:rPr>
              <a:t>填写基本信息）</a:t>
            </a:r>
            <a:endParaRPr lang="zh-CN" altLang="en-US" sz="1600" b="1" dirty="0">
              <a:solidFill>
                <a:srgbClr val="FF0000"/>
              </a:solidFill>
              <a:latin typeface="Arial" panose="020B0604020202020204" pitchFamily="34" charset="0"/>
              <a:ea typeface="微软雅黑" panose="020B0503020204020204" pitchFamily="34" charset="-122"/>
              <a:sym typeface="+mn-ea"/>
            </a:endParaRPr>
          </a:p>
        </p:txBody>
      </p:sp>
      <p:pic>
        <p:nvPicPr>
          <p:cNvPr id="5" name="图片 4"/>
          <p:cNvPicPr>
            <a:picLocks noChangeAspect="1"/>
          </p:cNvPicPr>
          <p:nvPr/>
        </p:nvPicPr>
        <p:blipFill>
          <a:blip r:embed="rId1"/>
          <a:stretch>
            <a:fillRect/>
          </a:stretch>
        </p:blipFill>
        <p:spPr>
          <a:xfrm>
            <a:off x="1187450" y="699770"/>
            <a:ext cx="2727325" cy="3679190"/>
          </a:xfrm>
          <a:prstGeom prst="rect">
            <a:avLst/>
          </a:prstGeom>
        </p:spPr>
      </p:pic>
      <p:pic>
        <p:nvPicPr>
          <p:cNvPr id="6" name="图片 5"/>
          <p:cNvPicPr>
            <a:picLocks noChangeAspect="1"/>
          </p:cNvPicPr>
          <p:nvPr/>
        </p:nvPicPr>
        <p:blipFill>
          <a:blip r:embed="rId2"/>
          <a:stretch>
            <a:fillRect/>
          </a:stretch>
        </p:blipFill>
        <p:spPr>
          <a:xfrm>
            <a:off x="5076190" y="879475"/>
            <a:ext cx="2941320" cy="3061970"/>
          </a:xfrm>
          <a:prstGeom prst="rect">
            <a:avLst/>
          </a:prstGeom>
        </p:spPr>
      </p:pic>
      <p:sp>
        <p:nvSpPr>
          <p:cNvPr id="7" name="矩形标注 1073742867"/>
          <p:cNvSpPr/>
          <p:nvPr>
            <p:custDataLst>
              <p:tags r:id="rId3"/>
            </p:custDataLst>
          </p:nvPr>
        </p:nvSpPr>
        <p:spPr>
          <a:xfrm>
            <a:off x="683895" y="4498975"/>
            <a:ext cx="3808730" cy="551815"/>
          </a:xfrm>
          <a:prstGeom prst="wedgeRectCallout">
            <a:avLst>
              <a:gd name="adj1" fmla="val -566"/>
              <a:gd name="adj2" fmla="val -49309"/>
            </a:avLst>
          </a:prstGeom>
          <a:solidFill>
            <a:srgbClr val="FFFFFF"/>
          </a:solidFill>
          <a:ln w="38100" cap="flat" cmpd="sng">
            <a:solidFill>
              <a:srgbClr val="FF6600"/>
            </a:solidFill>
            <a:prstDash val="solid"/>
            <a:miter/>
            <a:headEnd type="none" w="med" len="med"/>
            <a:tailEnd type="none" w="med" len="med"/>
          </a:ln>
        </p:spPr>
        <p:txBody>
          <a:bodyPr anchor="ctr"/>
          <a:p>
            <a:pPr eaLnBrk="1" hangingPunct="1">
              <a:lnSpc>
                <a:spcPts val="2000"/>
              </a:lnSpc>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r>
              <a:rPr lang="zh-CN" altLang="en-US" sz="1400" dirty="0">
                <a:solidFill>
                  <a:srgbClr val="FF0000"/>
                </a:solidFill>
                <a:latin typeface="微软雅黑" panose="020B0503020204020204" pitchFamily="34" charset="-122"/>
                <a:ea typeface="微软雅黑" panose="020B0503020204020204" pitchFamily="34" charset="-122"/>
              </a:rPr>
              <a:t>系统会根据登录的e福州账号，找到用户名下的房产信息。</a:t>
            </a:r>
            <a:endParaRPr lang="zh-CN" altLang="en-US" sz="1400" dirty="0">
              <a:solidFill>
                <a:srgbClr val="FF0000"/>
              </a:solidFill>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p:txBody>
      </p:sp>
      <p:sp>
        <p:nvSpPr>
          <p:cNvPr id="9" name="矩形标注 1073742867"/>
          <p:cNvSpPr/>
          <p:nvPr>
            <p:custDataLst>
              <p:tags r:id="rId4"/>
            </p:custDataLst>
          </p:nvPr>
        </p:nvSpPr>
        <p:spPr>
          <a:xfrm flipH="1">
            <a:off x="5076190" y="4227830"/>
            <a:ext cx="2982595" cy="649605"/>
          </a:xfrm>
          <a:prstGeom prst="wedgeRectCallout">
            <a:avLst>
              <a:gd name="adj1" fmla="val 18107"/>
              <a:gd name="adj2" fmla="val -49804"/>
            </a:avLst>
          </a:prstGeom>
          <a:solidFill>
            <a:srgbClr val="FFFFFF"/>
          </a:solidFill>
          <a:ln w="38100" cap="flat" cmpd="sng">
            <a:solidFill>
              <a:srgbClr val="FF6600"/>
            </a:solidFill>
            <a:prstDash val="solid"/>
            <a:miter/>
            <a:headEnd type="none" w="med" len="med"/>
            <a:tailEnd type="none" w="med" len="med"/>
          </a:ln>
        </p:spPr>
        <p:txBody>
          <a:bodyPr anchor="ctr"/>
          <a:p>
            <a:pPr eaLnBrk="1" hangingPunct="1">
              <a:lnSpc>
                <a:spcPts val="2000"/>
              </a:lnSpc>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a:p>
            <a:pPr algn="l" eaLnBrk="1" hangingPunct="1">
              <a:lnSpc>
                <a:spcPts val="2000"/>
              </a:lnSpc>
              <a:buClrTx/>
              <a:buSzTx/>
              <a:buFont typeface="Arial" panose="020B0604020202020204" pitchFamily="34" charset="0"/>
            </a:pPr>
            <a:r>
              <a:rPr lang="zh-CN" altLang="en-US" sz="1400" dirty="0">
                <a:solidFill>
                  <a:srgbClr val="FF0000"/>
                </a:solidFill>
                <a:latin typeface="微软雅黑" panose="020B0503020204020204" pitchFamily="34" charset="-122"/>
                <a:ea typeface="微软雅黑" panose="020B0503020204020204" pitchFamily="34" charset="-122"/>
              </a:rPr>
              <a:t>系统未识别或无法识别到登录e福州账号的房产信息，可直接手动填写。</a:t>
            </a:r>
            <a:endParaRPr lang="zh-CN" altLang="en-US" sz="1400" dirty="0">
              <a:solidFill>
                <a:srgbClr val="FF0000"/>
              </a:solidFill>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p:txBody>
      </p:sp>
      <p:sp>
        <p:nvSpPr>
          <p:cNvPr id="10" name="矩形标注 1073742866"/>
          <p:cNvSpPr/>
          <p:nvPr>
            <p:custDataLst>
              <p:tags r:id="rId5"/>
            </p:custDataLst>
          </p:nvPr>
        </p:nvSpPr>
        <p:spPr>
          <a:xfrm flipH="1">
            <a:off x="467360" y="2715260"/>
            <a:ext cx="941070" cy="1343025"/>
          </a:xfrm>
          <a:prstGeom prst="wedgeRectCallout">
            <a:avLst>
              <a:gd name="adj1" fmla="val -59851"/>
              <a:gd name="adj2" fmla="val 28203"/>
            </a:avLst>
          </a:prstGeom>
          <a:solidFill>
            <a:srgbClr val="FFFFFF"/>
          </a:solidFill>
          <a:ln w="12700" cap="flat" cmpd="sng">
            <a:solidFill>
              <a:schemeClr val="accent1">
                <a:shade val="50000"/>
              </a:schemeClr>
            </a:solidFill>
            <a:prstDash val="solid"/>
            <a:miter/>
            <a:headEnd type="none" w="med" len="med"/>
            <a:tailEnd type="none" w="med" len="med"/>
          </a:ln>
        </p:spPr>
        <p:txBody>
          <a:bodyPr anchor="ctr"/>
          <a:p>
            <a:pPr eaLnBrk="1" hangingPunct="1">
              <a:lnSpc>
                <a:spcPts val="2000"/>
              </a:lnSpc>
              <a:buFont typeface="Arial" panose="020B0604020202020204" pitchFamily="34" charset="0"/>
            </a:pPr>
            <a:r>
              <a:rPr lang="zh-CN" altLang="en-US" sz="1000" b="1">
                <a:solidFill>
                  <a:srgbClr val="FF0000"/>
                </a:solidFill>
                <a:sym typeface="+mn-ea"/>
              </a:rPr>
              <a:t>仓山、晋安、马尾农村户籍的适龄儿童</a:t>
            </a:r>
            <a:r>
              <a:rPr lang="zh-CN" sz="1000" b="1">
                <a:solidFill>
                  <a:srgbClr val="FF0000"/>
                </a:solidFill>
                <a:sym typeface="+mn-ea"/>
              </a:rPr>
              <a:t>请选择。</a:t>
            </a:r>
            <a:endParaRPr lang="zh-CN" sz="1000" dirty="0">
              <a:latin typeface="Arial" panose="020B0604020202020204" pitchFamily="34" charset="0"/>
            </a:endParaRPr>
          </a:p>
        </p:txBody>
      </p:sp>
      <p:sp>
        <p:nvSpPr>
          <p:cNvPr id="11" name="矩形标注 1073742866"/>
          <p:cNvSpPr/>
          <p:nvPr>
            <p:custDataLst>
              <p:tags r:id="rId6"/>
            </p:custDataLst>
          </p:nvPr>
        </p:nvSpPr>
        <p:spPr>
          <a:xfrm flipH="1">
            <a:off x="3491865" y="3075305"/>
            <a:ext cx="1475740" cy="481965"/>
          </a:xfrm>
          <a:prstGeom prst="wedgeRectCallout">
            <a:avLst>
              <a:gd name="adj1" fmla="val 85705"/>
              <a:gd name="adj2" fmla="val 11525"/>
            </a:avLst>
          </a:prstGeom>
          <a:solidFill>
            <a:srgbClr val="FFFFFF"/>
          </a:solidFill>
          <a:ln w="12700" cap="flat" cmpd="sng">
            <a:solidFill>
              <a:schemeClr val="accent1">
                <a:shade val="50000"/>
              </a:schemeClr>
            </a:solidFill>
            <a:prstDash val="solid"/>
            <a:miter/>
            <a:headEnd type="none" w="med" len="med"/>
            <a:tailEnd type="none" w="med" len="med"/>
          </a:ln>
        </p:spPr>
        <p:txBody>
          <a:bodyPr anchor="ctr"/>
          <a:p>
            <a:pPr eaLnBrk="1" hangingPunct="1">
              <a:lnSpc>
                <a:spcPts val="2000"/>
              </a:lnSpc>
              <a:buFont typeface="Arial" panose="020B0604020202020204" pitchFamily="34" charset="0"/>
            </a:pPr>
            <a:r>
              <a:rPr lang="zh-CN" altLang="en-US" sz="1000" b="1">
                <a:solidFill>
                  <a:srgbClr val="FF0000"/>
                </a:solidFill>
                <a:sym typeface="+mn-ea"/>
              </a:rPr>
              <a:t>选择自己名下的房产作为学生入学凭证。</a:t>
            </a:r>
            <a:endParaRPr lang="zh-CN" sz="1000" dirty="0">
              <a:latin typeface="Arial" panose="020B0604020202020204" pitchFamily="34" charset="0"/>
            </a:endParaRPr>
          </a:p>
        </p:txBody>
      </p:sp>
      <p:sp>
        <p:nvSpPr>
          <p:cNvPr id="12" name="右箭头 11"/>
          <p:cNvSpPr/>
          <p:nvPr/>
        </p:nvSpPr>
        <p:spPr>
          <a:xfrm rot="16200000">
            <a:off x="2379980" y="4080510"/>
            <a:ext cx="343535" cy="495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右箭头 12"/>
          <p:cNvSpPr/>
          <p:nvPr/>
        </p:nvSpPr>
        <p:spPr>
          <a:xfrm rot="16200000">
            <a:off x="6395720" y="3808095"/>
            <a:ext cx="343535" cy="495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spd="slow" advTm="218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1000"/>
                                        <p:tgtEl>
                                          <p:spTgt spid="9"/>
                                        </p:tgtEl>
                                      </p:cBhvr>
                                    </p:animEffect>
                                  </p:childTnLst>
                                </p:cTn>
                              </p:par>
                            </p:childTnLst>
                          </p:cTn>
                        </p:par>
                        <p:par>
                          <p:cTn id="12" fill="hold">
                            <p:stCondLst>
                              <p:cond delay="2000"/>
                            </p:stCondLst>
                            <p:childTnLst>
                              <p:par>
                                <p:cTn id="13" presetID="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9" grpId="0" bldLvl="0" animBg="1"/>
      <p:bldP spid="10" grpId="0" bldLvl="0" animBg="1"/>
      <p:bldP spid="11"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3696970" y="676910"/>
            <a:ext cx="2112645" cy="4172585"/>
          </a:xfrm>
          <a:prstGeom prst="rect">
            <a:avLst/>
          </a:prstGeom>
        </p:spPr>
      </p:pic>
      <p:sp>
        <p:nvSpPr>
          <p:cNvPr id="22531" name="标题 1"/>
          <p:cNvSpPr txBox="1"/>
          <p:nvPr/>
        </p:nvSpPr>
        <p:spPr>
          <a:xfrm>
            <a:off x="925513" y="200025"/>
            <a:ext cx="7770812" cy="347663"/>
          </a:xfrm>
          <a:prstGeom prst="rect">
            <a:avLst/>
          </a:prstGeom>
          <a:noFill/>
          <a:ln w="9525">
            <a:noFill/>
          </a:ln>
        </p:spPr>
        <p:txBody>
          <a:bodyPr anchor="b"/>
          <a:p>
            <a:pPr eaLnBrk="1" hangingPunct="1">
              <a:lnSpc>
                <a:spcPct val="200000"/>
              </a:lnSpc>
              <a:buFont typeface="Arial" panose="020B0604020202020204" pitchFamily="34" charset="0"/>
            </a:pPr>
            <a:r>
              <a:rPr lang="zh-CN" altLang="en-US" sz="1600" dirty="0">
                <a:solidFill>
                  <a:srgbClr val="606060"/>
                </a:solidFill>
                <a:latin typeface="Arial" panose="020B0604020202020204" pitchFamily="34" charset="0"/>
                <a:ea typeface="微软雅黑" panose="020B0503020204020204" pitchFamily="34" charset="-122"/>
              </a:rPr>
              <a:t>预报名操作步骤之四：</a:t>
            </a:r>
            <a:r>
              <a:rPr lang="zh-CN" altLang="en-US" sz="1600" b="1" dirty="0">
                <a:solidFill>
                  <a:srgbClr val="606060"/>
                </a:solidFill>
                <a:ea typeface="微软雅黑" panose="020B0503020204020204" pitchFamily="34" charset="-122"/>
                <a:sym typeface="+mn-ea"/>
              </a:rPr>
              <a:t>填写学生具体信息并提交</a:t>
            </a:r>
            <a:r>
              <a:rPr lang="zh-CN" altLang="en-US" sz="1600" b="1" dirty="0">
                <a:solidFill>
                  <a:srgbClr val="FF0000"/>
                </a:solidFill>
                <a:ea typeface="微软雅黑" panose="020B0503020204020204" pitchFamily="34" charset="-122"/>
                <a:sym typeface="+mn-ea"/>
              </a:rPr>
              <a:t>（片内生</a:t>
            </a:r>
            <a:r>
              <a:rPr lang="en-US" altLang="zh-CN" sz="1600" b="1" dirty="0">
                <a:solidFill>
                  <a:srgbClr val="FF0000"/>
                </a:solidFill>
                <a:ea typeface="微软雅黑" panose="020B0503020204020204" pitchFamily="34" charset="-122"/>
                <a:sym typeface="+mn-ea"/>
              </a:rPr>
              <a:t>-</a:t>
            </a:r>
            <a:r>
              <a:rPr lang="zh-CN" altLang="en-US" sz="1600" b="1" dirty="0">
                <a:solidFill>
                  <a:srgbClr val="FF0000"/>
                </a:solidFill>
                <a:ea typeface="微软雅黑" panose="020B0503020204020204" pitchFamily="34" charset="-122"/>
                <a:sym typeface="+mn-ea"/>
              </a:rPr>
              <a:t>填写基本信息）</a:t>
            </a:r>
            <a:endParaRPr lang="zh-CN" altLang="en-US" sz="1600" b="1" dirty="0">
              <a:solidFill>
                <a:srgbClr val="FF0000"/>
              </a:solidFill>
              <a:latin typeface="Arial" panose="020B0604020202020204" pitchFamily="34" charset="0"/>
              <a:ea typeface="微软雅黑" panose="020B0503020204020204" pitchFamily="34" charset="-122"/>
              <a:sym typeface="+mn-ea"/>
            </a:endParaRPr>
          </a:p>
        </p:txBody>
      </p:sp>
      <p:sp>
        <p:nvSpPr>
          <p:cNvPr id="12" name="文本框 11"/>
          <p:cNvSpPr txBox="1"/>
          <p:nvPr/>
        </p:nvSpPr>
        <p:spPr>
          <a:xfrm>
            <a:off x="4848860" y="1635760"/>
            <a:ext cx="2252980" cy="213995"/>
          </a:xfrm>
          <a:prstGeom prst="rect">
            <a:avLst/>
          </a:prstGeom>
          <a:noFill/>
        </p:spPr>
        <p:txBody>
          <a:bodyPr wrap="square" rtlCol="0">
            <a:spAutoFit/>
          </a:bodyPr>
          <a:p>
            <a:r>
              <a:rPr lang="zh-CN" altLang="en-US" sz="800" b="1">
                <a:solidFill>
                  <a:srgbClr val="FF0000"/>
                </a:solidFill>
              </a:rPr>
              <a:t>仓山、晋安、马尾农村户籍的适龄儿童选</a:t>
            </a:r>
            <a:r>
              <a:rPr lang="en-US" altLang="zh-CN" sz="800" b="1">
                <a:solidFill>
                  <a:srgbClr val="FF0000"/>
                </a:solidFill>
              </a:rPr>
              <a:t>“</a:t>
            </a:r>
            <a:r>
              <a:rPr lang="zh-CN" altLang="en-US" sz="800" b="1">
                <a:solidFill>
                  <a:srgbClr val="FF0000"/>
                </a:solidFill>
              </a:rPr>
              <a:t>是</a:t>
            </a:r>
            <a:r>
              <a:rPr lang="en-US" altLang="zh-CN" sz="800" b="1">
                <a:solidFill>
                  <a:srgbClr val="FF0000"/>
                </a:solidFill>
              </a:rPr>
              <a:t>”</a:t>
            </a:r>
            <a:endParaRPr lang="en-US" altLang="zh-CN" sz="800" b="1">
              <a:solidFill>
                <a:srgbClr val="FF0000"/>
              </a:solidFill>
            </a:endParaRPr>
          </a:p>
        </p:txBody>
      </p:sp>
      <p:sp>
        <p:nvSpPr>
          <p:cNvPr id="3" name="矩形标注 1073742863"/>
          <p:cNvSpPr/>
          <p:nvPr>
            <p:custDataLst>
              <p:tags r:id="rId2"/>
            </p:custDataLst>
          </p:nvPr>
        </p:nvSpPr>
        <p:spPr>
          <a:xfrm>
            <a:off x="6082030" y="3147695"/>
            <a:ext cx="2400935" cy="1578610"/>
          </a:xfrm>
          <a:prstGeom prst="wedgeRectCallout">
            <a:avLst>
              <a:gd name="adj1" fmla="val -61928"/>
              <a:gd name="adj2" fmla="val -15285"/>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p>
            <a:pPr indent="355600" algn="l" eaLnBrk="1" hangingPunct="1">
              <a:lnSpc>
                <a:spcPts val="2000"/>
              </a:lnSpc>
              <a:buFont typeface="Arial" panose="020B0604020202020204" pitchFamily="34" charset="0"/>
            </a:pPr>
            <a:r>
              <a:rPr lang="zh-CN" altLang="en-US" sz="1200" b="1" baseline="30000" dirty="0">
                <a:solidFill>
                  <a:srgbClr val="24923B"/>
                </a:solidFill>
                <a:latin typeface="微软雅黑" panose="020B0503020204020204" pitchFamily="34" charset="-122"/>
                <a:ea typeface="微软雅黑" panose="020B0503020204020204" pitchFamily="34" charset="-122"/>
              </a:rPr>
              <a:t>系统未检测到地址关键字的，可手动输入。</a:t>
            </a:r>
            <a:endParaRPr lang="zh-CN" altLang="en-US" sz="1200" b="1" baseline="30000" dirty="0">
              <a:solidFill>
                <a:srgbClr val="24923B"/>
              </a:solidFill>
              <a:latin typeface="微软雅黑" panose="020B0503020204020204" pitchFamily="34" charset="-122"/>
              <a:ea typeface="微软雅黑" panose="020B0503020204020204" pitchFamily="34" charset="-122"/>
            </a:endParaRPr>
          </a:p>
          <a:p>
            <a:pPr indent="355600" algn="l" eaLnBrk="1" hangingPunct="1">
              <a:lnSpc>
                <a:spcPts val="2000"/>
              </a:lnSpc>
              <a:buFont typeface="Arial" panose="020B0604020202020204" pitchFamily="34" charset="0"/>
            </a:pPr>
            <a:r>
              <a:rPr lang="zh-CN" altLang="en-US" sz="1200" b="1" baseline="30000" dirty="0">
                <a:solidFill>
                  <a:srgbClr val="24923B"/>
                </a:solidFill>
                <a:latin typeface="微软雅黑" panose="020B0503020204020204" pitchFamily="34" charset="-122"/>
                <a:ea typeface="微软雅黑" panose="020B0503020204020204" pitchFamily="34" charset="-122"/>
              </a:rPr>
              <a:t>手动输入请参照市、区教育局公布的学校划片范围输入具体小区名字或</a:t>
            </a:r>
            <a:r>
              <a:rPr lang="en-US" altLang="zh-CN" sz="1200" b="1" baseline="30000" dirty="0">
                <a:solidFill>
                  <a:srgbClr val="24923B"/>
                </a:solidFill>
                <a:latin typeface="微软雅黑" panose="020B0503020204020204" pitchFamily="34" charset="-122"/>
                <a:ea typeface="微软雅黑" panose="020B0503020204020204" pitchFamily="34" charset="-122"/>
              </a:rPr>
              <a:t>XX</a:t>
            </a:r>
            <a:r>
              <a:rPr lang="zh-CN" altLang="en-US" sz="1200" b="1" baseline="30000" dirty="0">
                <a:solidFill>
                  <a:srgbClr val="24923B"/>
                </a:solidFill>
                <a:latin typeface="微软雅黑" panose="020B0503020204020204" pitchFamily="34" charset="-122"/>
                <a:ea typeface="微软雅黑" panose="020B0503020204020204" pitchFamily="34" charset="-122"/>
              </a:rPr>
              <a:t>村、</a:t>
            </a:r>
            <a:r>
              <a:rPr lang="en-US" altLang="zh-CN" sz="1200" b="1" baseline="30000" dirty="0">
                <a:solidFill>
                  <a:srgbClr val="24923B"/>
                </a:solidFill>
                <a:latin typeface="微软雅黑" panose="020B0503020204020204" pitchFamily="34" charset="-122"/>
                <a:ea typeface="微软雅黑" panose="020B0503020204020204" pitchFamily="34" charset="-122"/>
              </a:rPr>
              <a:t>XX</a:t>
            </a:r>
            <a:r>
              <a:rPr lang="zh-CN" altLang="en-US" sz="1200" b="1" baseline="30000" dirty="0">
                <a:solidFill>
                  <a:srgbClr val="24923B"/>
                </a:solidFill>
                <a:latin typeface="微软雅黑" panose="020B0503020204020204" pitchFamily="34" charset="-122"/>
                <a:ea typeface="微软雅黑" panose="020B0503020204020204" pitchFamily="34" charset="-122"/>
              </a:rPr>
              <a:t>路。系统将根据家长输入的内容弹出可选择的划片范围地址。</a:t>
            </a:r>
            <a:endParaRPr lang="zh-CN" altLang="en-US" sz="1200" b="1" baseline="30000" dirty="0">
              <a:solidFill>
                <a:srgbClr val="24923B"/>
              </a:solidFill>
              <a:latin typeface="微软雅黑" panose="020B0503020204020204" pitchFamily="34" charset="-122"/>
              <a:ea typeface="微软雅黑" panose="020B0503020204020204" pitchFamily="34" charset="-122"/>
            </a:endParaRPr>
          </a:p>
          <a:p>
            <a:pPr indent="355600" algn="l" eaLnBrk="1" hangingPunct="1">
              <a:lnSpc>
                <a:spcPts val="2000"/>
              </a:lnSpc>
              <a:buFont typeface="Arial" panose="020B0604020202020204" pitchFamily="34" charset="0"/>
            </a:pPr>
            <a:r>
              <a:rPr lang="zh-CN" altLang="en-US" sz="1200" b="1" baseline="30000" dirty="0">
                <a:solidFill>
                  <a:srgbClr val="24923B"/>
                </a:solidFill>
                <a:latin typeface="微软雅黑" panose="020B0503020204020204" pitchFamily="34" charset="-122"/>
                <a:ea typeface="微软雅黑" panose="020B0503020204020204" pitchFamily="34" charset="-122"/>
              </a:rPr>
              <a:t>家长再根据户口簿地址选择对应地址，【划片学校】会自动匹配出该地址对应的学校。</a:t>
            </a:r>
            <a:endParaRPr lang="zh-CN" altLang="en-US" sz="1200" b="1" baseline="30000" dirty="0">
              <a:solidFill>
                <a:srgbClr val="24923B"/>
              </a:solidFill>
              <a:latin typeface="微软雅黑" panose="020B0503020204020204" pitchFamily="34" charset="-122"/>
              <a:ea typeface="微软雅黑" panose="020B0503020204020204" pitchFamily="34" charset="-122"/>
            </a:endParaRPr>
          </a:p>
        </p:txBody>
      </p:sp>
      <p:sp>
        <p:nvSpPr>
          <p:cNvPr id="10" name="矩形标注 1073742863"/>
          <p:cNvSpPr/>
          <p:nvPr>
            <p:custDataLst>
              <p:tags r:id="rId3"/>
            </p:custDataLst>
          </p:nvPr>
        </p:nvSpPr>
        <p:spPr>
          <a:xfrm flipH="1">
            <a:off x="609600" y="3796030"/>
            <a:ext cx="2577465" cy="1194435"/>
          </a:xfrm>
          <a:prstGeom prst="wedgeRectCallout">
            <a:avLst>
              <a:gd name="adj1" fmla="val -69112"/>
              <a:gd name="adj2" fmla="val -21610"/>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p>
            <a:pPr indent="355600" algn="l" eaLnBrk="1" hangingPunct="1">
              <a:lnSpc>
                <a:spcPts val="2000"/>
              </a:lnSpc>
              <a:buFont typeface="Arial" panose="020B0604020202020204" pitchFamily="34" charset="0"/>
            </a:pPr>
            <a:r>
              <a:rPr lang="zh-CN" altLang="en-US" sz="1200" b="1" baseline="30000" dirty="0">
                <a:solidFill>
                  <a:srgbClr val="24923B"/>
                </a:solidFill>
                <a:latin typeface="微软雅黑" panose="020B0503020204020204" pitchFamily="34" charset="-122"/>
                <a:ea typeface="微软雅黑" panose="020B0503020204020204" pitchFamily="34" charset="-122"/>
              </a:rPr>
              <a:t>系统会根据填写的</a:t>
            </a:r>
            <a:r>
              <a:rPr lang="en-US" altLang="zh-CN" sz="1200" b="1" baseline="30000" dirty="0">
                <a:solidFill>
                  <a:srgbClr val="24923B"/>
                </a:solidFill>
                <a:latin typeface="微软雅黑" panose="020B0503020204020204" pitchFamily="34" charset="-122"/>
                <a:ea typeface="微软雅黑" panose="020B0503020204020204" pitchFamily="34" charset="-122"/>
              </a:rPr>
              <a:t>“</a:t>
            </a:r>
            <a:r>
              <a:rPr lang="zh-CN" altLang="en-US" sz="1200" b="1" baseline="30000" dirty="0">
                <a:solidFill>
                  <a:srgbClr val="24923B"/>
                </a:solidFill>
                <a:latin typeface="微软雅黑" panose="020B0503020204020204" pitchFamily="34" charset="-122"/>
                <a:ea typeface="微软雅黑" panose="020B0503020204020204" pitchFamily="34" charset="-122"/>
              </a:rPr>
              <a:t>适龄儿童户口簿地址</a:t>
            </a:r>
            <a:r>
              <a:rPr lang="en-US" altLang="zh-CN" sz="1200" b="1" baseline="30000" dirty="0">
                <a:solidFill>
                  <a:srgbClr val="24923B"/>
                </a:solidFill>
                <a:latin typeface="微软雅黑" panose="020B0503020204020204" pitchFamily="34" charset="-122"/>
                <a:ea typeface="微软雅黑" panose="020B0503020204020204" pitchFamily="34" charset="-122"/>
              </a:rPr>
              <a:t>”</a:t>
            </a:r>
            <a:r>
              <a:rPr lang="zh-CN" altLang="en-US" sz="1200" b="1" baseline="30000" dirty="0">
                <a:solidFill>
                  <a:srgbClr val="24923B"/>
                </a:solidFill>
                <a:latin typeface="微软雅黑" panose="020B0503020204020204" pitchFamily="34" charset="-122"/>
                <a:ea typeface="微软雅黑" panose="020B0503020204020204" pitchFamily="34" charset="-122"/>
              </a:rPr>
              <a:t>分析检测出儿童划片地址关键字，可点击标签搜索划片范围地址。</a:t>
            </a:r>
            <a:endParaRPr lang="zh-CN" altLang="en-US" sz="1200" b="1" baseline="30000" dirty="0">
              <a:solidFill>
                <a:srgbClr val="24923B"/>
              </a:solidFill>
              <a:latin typeface="微软雅黑" panose="020B0503020204020204" pitchFamily="34" charset="-122"/>
              <a:ea typeface="微软雅黑" panose="020B0503020204020204" pitchFamily="34" charset="-122"/>
            </a:endParaRPr>
          </a:p>
          <a:p>
            <a:pPr indent="355600" algn="l" eaLnBrk="1" hangingPunct="1">
              <a:lnSpc>
                <a:spcPts val="2000"/>
              </a:lnSpc>
              <a:buFont typeface="Arial" panose="020B0604020202020204" pitchFamily="34" charset="0"/>
            </a:pPr>
            <a:r>
              <a:rPr lang="zh-CN" altLang="en-US" sz="1200" b="1" baseline="30000" dirty="0">
                <a:solidFill>
                  <a:srgbClr val="24923B"/>
                </a:solidFill>
                <a:latin typeface="微软雅黑" panose="020B0503020204020204" pitchFamily="34" charset="-122"/>
                <a:ea typeface="微软雅黑" panose="020B0503020204020204" pitchFamily="34" charset="-122"/>
              </a:rPr>
              <a:t>家长再根据户口簿地址选择对应地址，【划片学校】会自动匹配出该地址对应的学校。</a:t>
            </a:r>
            <a:endParaRPr lang="zh-CN" altLang="en-US" sz="1200" b="1" baseline="30000" dirty="0">
              <a:solidFill>
                <a:srgbClr val="24923B"/>
              </a:solidFill>
              <a:latin typeface="微软雅黑" panose="020B0503020204020204" pitchFamily="34" charset="-122"/>
              <a:ea typeface="微软雅黑" panose="020B0503020204020204" pitchFamily="34" charset="-122"/>
            </a:endParaRPr>
          </a:p>
        </p:txBody>
      </p:sp>
    </p:spTree>
  </p:cSld>
  <p:clrMapOvr>
    <a:masterClrMapping/>
  </p:clrMapOvr>
  <p:transition spd="slow" advTm="218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0"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3275965" y="717550"/>
            <a:ext cx="2167255" cy="3874135"/>
          </a:xfrm>
          <a:prstGeom prst="rect">
            <a:avLst/>
          </a:prstGeom>
        </p:spPr>
      </p:pic>
      <p:sp>
        <p:nvSpPr>
          <p:cNvPr id="22531" name="标题 1"/>
          <p:cNvSpPr txBox="1"/>
          <p:nvPr/>
        </p:nvSpPr>
        <p:spPr>
          <a:xfrm>
            <a:off x="925513" y="200025"/>
            <a:ext cx="7770812" cy="347663"/>
          </a:xfrm>
          <a:prstGeom prst="rect">
            <a:avLst/>
          </a:prstGeom>
          <a:noFill/>
          <a:ln w="9525">
            <a:noFill/>
          </a:ln>
        </p:spPr>
        <p:txBody>
          <a:bodyPr anchor="b"/>
          <a:p>
            <a:pPr eaLnBrk="1" hangingPunct="1">
              <a:lnSpc>
                <a:spcPct val="200000"/>
              </a:lnSpc>
              <a:buFont typeface="Arial" panose="020B0604020202020204" pitchFamily="34" charset="0"/>
            </a:pPr>
            <a:r>
              <a:rPr lang="zh-CN" altLang="en-US" sz="1600" dirty="0">
                <a:solidFill>
                  <a:srgbClr val="606060"/>
                </a:solidFill>
                <a:latin typeface="Arial" panose="020B0604020202020204" pitchFamily="34" charset="0"/>
                <a:ea typeface="微软雅黑" panose="020B0503020204020204" pitchFamily="34" charset="-122"/>
              </a:rPr>
              <a:t>预报名操作步骤之四：</a:t>
            </a:r>
            <a:r>
              <a:rPr lang="zh-CN" altLang="en-US" sz="1600" b="1" dirty="0">
                <a:solidFill>
                  <a:srgbClr val="606060"/>
                </a:solidFill>
                <a:ea typeface="微软雅黑" panose="020B0503020204020204" pitchFamily="34" charset="-122"/>
                <a:sym typeface="+mn-ea"/>
              </a:rPr>
              <a:t>填写学生具体信息</a:t>
            </a:r>
            <a:r>
              <a:rPr lang="zh-CN" altLang="en-US" sz="1600" b="1" dirty="0">
                <a:solidFill>
                  <a:srgbClr val="FF0000"/>
                </a:solidFill>
                <a:ea typeface="微软雅黑" panose="020B0503020204020204" pitchFamily="34" charset="-122"/>
                <a:sym typeface="+mn-ea"/>
              </a:rPr>
              <a:t>（片内生</a:t>
            </a:r>
            <a:r>
              <a:rPr lang="en-US" altLang="zh-CN" sz="1600" b="1" dirty="0">
                <a:solidFill>
                  <a:srgbClr val="FF0000"/>
                </a:solidFill>
                <a:ea typeface="微软雅黑" panose="020B0503020204020204" pitchFamily="34" charset="-122"/>
                <a:sym typeface="+mn-ea"/>
              </a:rPr>
              <a:t>-</a:t>
            </a:r>
            <a:r>
              <a:rPr lang="zh-CN" altLang="en-US" sz="1600" b="1" dirty="0">
                <a:solidFill>
                  <a:srgbClr val="FF0000"/>
                </a:solidFill>
                <a:ea typeface="微软雅黑" panose="020B0503020204020204" pitchFamily="34" charset="-122"/>
                <a:sym typeface="+mn-ea"/>
              </a:rPr>
              <a:t>填写监护人信息）</a:t>
            </a:r>
            <a:endParaRPr lang="zh-CN" altLang="en-US" sz="1600" b="1" dirty="0">
              <a:solidFill>
                <a:srgbClr val="FF0000"/>
              </a:solidFill>
              <a:latin typeface="Arial" panose="020B0604020202020204" pitchFamily="34" charset="0"/>
              <a:ea typeface="微软雅黑" panose="020B0503020204020204" pitchFamily="34" charset="-122"/>
              <a:sym typeface="+mn-ea"/>
            </a:endParaRPr>
          </a:p>
        </p:txBody>
      </p:sp>
      <p:sp>
        <p:nvSpPr>
          <p:cNvPr id="7" name="矩形标注 1073742867"/>
          <p:cNvSpPr/>
          <p:nvPr>
            <p:custDataLst>
              <p:tags r:id="rId2"/>
            </p:custDataLst>
          </p:nvPr>
        </p:nvSpPr>
        <p:spPr>
          <a:xfrm>
            <a:off x="5940425" y="1059815"/>
            <a:ext cx="1053465" cy="2384425"/>
          </a:xfrm>
          <a:prstGeom prst="wedgeRectCallout">
            <a:avLst>
              <a:gd name="adj1" fmla="val -99186"/>
              <a:gd name="adj2" fmla="val -25312"/>
            </a:avLst>
          </a:prstGeom>
          <a:solidFill>
            <a:srgbClr val="FFFFFF"/>
          </a:solidFill>
          <a:ln w="38100" cap="flat" cmpd="sng">
            <a:solidFill>
              <a:srgbClr val="FF6600"/>
            </a:solidFill>
            <a:prstDash val="solid"/>
            <a:miter/>
            <a:headEnd type="none" w="med" len="med"/>
            <a:tailEnd type="none" w="med" len="med"/>
          </a:ln>
        </p:spPr>
        <p:txBody>
          <a:bodyPr anchor="ctr"/>
          <a:p>
            <a:pPr eaLnBrk="1" hangingPunct="1">
              <a:lnSpc>
                <a:spcPts val="2000"/>
              </a:lnSpc>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r>
              <a:rPr lang="zh-CN" altLang="en-US" sz="1200" dirty="0">
                <a:latin typeface="微软雅黑" panose="020B0503020204020204" pitchFamily="34" charset="-122"/>
                <a:ea typeface="微软雅黑" panose="020B0503020204020204" pitchFamily="34" charset="-122"/>
              </a:rPr>
              <a:t>家长信息请如实输入具体内容。父亲、母亲或其他监护人其中一方的户口簿地址必须与适龄儿童的一致。</a:t>
            </a:r>
            <a:endParaRPr lang="zh-CN" altLang="en-US" sz="1200" dirty="0">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p:txBody>
      </p:sp>
      <p:sp>
        <p:nvSpPr>
          <p:cNvPr id="21510" name="矩形标注 1073742868"/>
          <p:cNvSpPr/>
          <p:nvPr>
            <p:custDataLst>
              <p:tags r:id="rId3"/>
            </p:custDataLst>
          </p:nvPr>
        </p:nvSpPr>
        <p:spPr>
          <a:xfrm>
            <a:off x="1835785" y="3507740"/>
            <a:ext cx="1059180" cy="921385"/>
          </a:xfrm>
          <a:prstGeom prst="wedgeRectCallout">
            <a:avLst>
              <a:gd name="adj1" fmla="val 92985"/>
              <a:gd name="adj2" fmla="val 32204"/>
            </a:avLst>
          </a:prstGeom>
          <a:solidFill>
            <a:srgbClr val="FFFFFF"/>
          </a:solidFill>
          <a:ln w="38100" cap="flat" cmpd="sng">
            <a:solidFill>
              <a:srgbClr val="0070C0"/>
            </a:solidFill>
            <a:prstDash val="solid"/>
            <a:miter/>
            <a:headEnd type="none" w="med" len="med"/>
            <a:tailEnd type="none" w="med" len="med"/>
          </a:ln>
        </p:spPr>
        <p:txBody>
          <a:bodyPr anchor="ctr"/>
          <a:p>
            <a:pPr algn="ctr" eaLnBrk="1" hangingPunct="1">
              <a:lnSpc>
                <a:spcPts val="2000"/>
              </a:lnSpc>
              <a:buFont typeface="Arial" panose="020B0604020202020204" pitchFamily="34" charset="0"/>
            </a:pPr>
            <a:r>
              <a:rPr lang="zh-CN" altLang="en-US" sz="1200" dirty="0">
                <a:latin typeface="微软雅黑" panose="020B0503020204020204" pitchFamily="34" charset="-122"/>
                <a:ea typeface="微软雅黑" panose="020B0503020204020204" pitchFamily="34" charset="-122"/>
              </a:rPr>
              <a:t>所有信息确认无误后点击【提交】</a:t>
            </a:r>
            <a:endParaRPr lang="zh-CN" altLang="en-US" sz="1200" dirty="0">
              <a:latin typeface="微软雅黑" panose="020B0503020204020204" pitchFamily="34" charset="-122"/>
              <a:ea typeface="微软雅黑" panose="020B0503020204020204" pitchFamily="34" charset="-122"/>
            </a:endParaRPr>
          </a:p>
        </p:txBody>
      </p:sp>
    </p:spTree>
  </p:cSld>
  <p:clrMapOvr>
    <a:masterClrMapping/>
  </p:clrMapOvr>
  <p:transition spd="slow" advTm="218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21510"/>
                                        </p:tgtEl>
                                        <p:attrNameLst>
                                          <p:attrName>style.visibility</p:attrName>
                                        </p:attrNameLst>
                                      </p:cBhvr>
                                      <p:to>
                                        <p:strVal val="visible"/>
                                      </p:to>
                                    </p:set>
                                    <p:animEffect transition="in" filter="strips(downLeft)">
                                      <p:cBhvr>
                                        <p:cTn id="11" dur="12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21510"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1" name="标题 1"/>
          <p:cNvSpPr txBox="1"/>
          <p:nvPr/>
        </p:nvSpPr>
        <p:spPr>
          <a:xfrm>
            <a:off x="925513" y="200025"/>
            <a:ext cx="7770812" cy="347663"/>
          </a:xfrm>
          <a:prstGeom prst="rect">
            <a:avLst/>
          </a:prstGeom>
          <a:noFill/>
          <a:ln w="9525">
            <a:noFill/>
          </a:ln>
        </p:spPr>
        <p:txBody>
          <a:bodyPr anchor="b"/>
          <a:p>
            <a:pPr eaLnBrk="1" hangingPunct="1">
              <a:lnSpc>
                <a:spcPct val="200000"/>
              </a:lnSpc>
              <a:buFont typeface="Arial" panose="020B0604020202020204" pitchFamily="34" charset="0"/>
            </a:pPr>
            <a:r>
              <a:rPr lang="zh-CN" altLang="en-US" sz="1600" dirty="0">
                <a:solidFill>
                  <a:srgbClr val="606060"/>
                </a:solidFill>
                <a:latin typeface="Arial" panose="020B0604020202020204" pitchFamily="34" charset="0"/>
                <a:ea typeface="微软雅黑" panose="020B0503020204020204" pitchFamily="34" charset="-122"/>
              </a:rPr>
              <a:t>预报名操作步骤之四：</a:t>
            </a:r>
            <a:r>
              <a:rPr lang="zh-CN" altLang="en-US" sz="1600" b="1" dirty="0">
                <a:solidFill>
                  <a:srgbClr val="606060"/>
                </a:solidFill>
                <a:ea typeface="微软雅黑" panose="020B0503020204020204" pitchFamily="34" charset="-122"/>
                <a:sym typeface="+mn-ea"/>
              </a:rPr>
              <a:t>填写学生具体信息</a:t>
            </a:r>
            <a:r>
              <a:rPr lang="zh-CN" altLang="en-US" sz="1600" b="1" dirty="0">
                <a:solidFill>
                  <a:srgbClr val="FF0000"/>
                </a:solidFill>
                <a:ea typeface="微软雅黑" panose="020B0503020204020204" pitchFamily="34" charset="-122"/>
                <a:sym typeface="+mn-ea"/>
              </a:rPr>
              <a:t>（其他政策照顾对象</a:t>
            </a:r>
            <a:r>
              <a:rPr lang="en-US" altLang="zh-CN" sz="1600" b="1" dirty="0">
                <a:solidFill>
                  <a:srgbClr val="FF0000"/>
                </a:solidFill>
                <a:ea typeface="微软雅黑" panose="020B0503020204020204" pitchFamily="34" charset="-122"/>
                <a:sym typeface="+mn-ea"/>
              </a:rPr>
              <a:t>-</a:t>
            </a:r>
            <a:r>
              <a:rPr lang="zh-CN" altLang="en-US" sz="1600" b="1" dirty="0">
                <a:solidFill>
                  <a:srgbClr val="FF0000"/>
                </a:solidFill>
                <a:ea typeface="微软雅黑" panose="020B0503020204020204" pitchFamily="34" charset="-122"/>
                <a:sym typeface="+mn-ea"/>
              </a:rPr>
              <a:t>填写学生信息）</a:t>
            </a:r>
            <a:endParaRPr lang="zh-CN" altLang="en-US" sz="1600" b="1" dirty="0">
              <a:solidFill>
                <a:srgbClr val="FF0000"/>
              </a:solidFill>
              <a:latin typeface="Arial" panose="020B0604020202020204" pitchFamily="34" charset="0"/>
              <a:ea typeface="微软雅黑" panose="020B0503020204020204" pitchFamily="34" charset="-122"/>
              <a:sym typeface="+mn-ea"/>
            </a:endParaRPr>
          </a:p>
        </p:txBody>
      </p:sp>
      <p:pic>
        <p:nvPicPr>
          <p:cNvPr id="6" name="图片 5"/>
          <p:cNvPicPr>
            <a:picLocks noChangeAspect="1"/>
          </p:cNvPicPr>
          <p:nvPr/>
        </p:nvPicPr>
        <p:blipFill>
          <a:blip r:embed="rId1"/>
          <a:stretch>
            <a:fillRect/>
          </a:stretch>
        </p:blipFill>
        <p:spPr>
          <a:xfrm>
            <a:off x="755015" y="1059815"/>
            <a:ext cx="3257550" cy="2578100"/>
          </a:xfrm>
          <a:prstGeom prst="rect">
            <a:avLst/>
          </a:prstGeom>
        </p:spPr>
      </p:pic>
      <p:sp>
        <p:nvSpPr>
          <p:cNvPr id="10" name="矩形标注 1073742867"/>
          <p:cNvSpPr/>
          <p:nvPr>
            <p:custDataLst>
              <p:tags r:id="rId2"/>
            </p:custDataLst>
          </p:nvPr>
        </p:nvSpPr>
        <p:spPr>
          <a:xfrm>
            <a:off x="479425" y="3867785"/>
            <a:ext cx="3808730" cy="648970"/>
          </a:xfrm>
          <a:prstGeom prst="wedgeRectCallout">
            <a:avLst>
              <a:gd name="adj1" fmla="val 22907"/>
              <a:gd name="adj2" fmla="val -40900"/>
            </a:avLst>
          </a:prstGeom>
          <a:solidFill>
            <a:srgbClr val="FFFFFF"/>
          </a:solidFill>
          <a:ln w="38100" cap="flat" cmpd="sng">
            <a:solidFill>
              <a:srgbClr val="FF6600"/>
            </a:solidFill>
            <a:prstDash val="solid"/>
            <a:miter/>
            <a:headEnd type="none" w="med" len="med"/>
            <a:tailEnd type="none" w="med" len="med"/>
          </a:ln>
        </p:spPr>
        <p:txBody>
          <a:bodyPr anchor="ctr"/>
          <a:p>
            <a:pPr eaLnBrk="1" hangingPunct="1">
              <a:lnSpc>
                <a:spcPts val="2000"/>
              </a:lnSpc>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r>
              <a:rPr lang="zh-CN" altLang="en-US" sz="1400" dirty="0">
                <a:solidFill>
                  <a:srgbClr val="FF0000"/>
                </a:solidFill>
                <a:latin typeface="微软雅黑" panose="020B0503020204020204" pitchFamily="34" charset="-122"/>
                <a:ea typeface="微软雅黑" panose="020B0503020204020204" pitchFamily="34" charset="-122"/>
              </a:rPr>
              <a:t>系统会根据登录的e福州或闽政通账号，找到同户下符合招生年龄的学生信息。</a:t>
            </a:r>
            <a:endParaRPr lang="zh-CN" altLang="en-US" sz="1400" dirty="0">
              <a:solidFill>
                <a:srgbClr val="FF0000"/>
              </a:solidFill>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p:txBody>
      </p:sp>
      <p:sp>
        <p:nvSpPr>
          <p:cNvPr id="11" name="矩形标注 1073742867"/>
          <p:cNvSpPr/>
          <p:nvPr>
            <p:custDataLst>
              <p:tags r:id="rId3"/>
            </p:custDataLst>
          </p:nvPr>
        </p:nvSpPr>
        <p:spPr>
          <a:xfrm>
            <a:off x="7740650" y="1275715"/>
            <a:ext cx="791210" cy="3312795"/>
          </a:xfrm>
          <a:prstGeom prst="wedgeRectCallout">
            <a:avLst>
              <a:gd name="adj1" fmla="val -47271"/>
              <a:gd name="adj2" fmla="val -23778"/>
            </a:avLst>
          </a:prstGeom>
          <a:solidFill>
            <a:srgbClr val="FFFFFF"/>
          </a:solidFill>
          <a:ln w="38100" cap="flat" cmpd="sng">
            <a:solidFill>
              <a:srgbClr val="FF6600"/>
            </a:solidFill>
            <a:prstDash val="solid"/>
            <a:miter/>
            <a:headEnd type="none" w="med" len="med"/>
            <a:tailEnd type="none" w="med" len="med"/>
          </a:ln>
        </p:spPr>
        <p:txBody>
          <a:bodyPr anchor="ctr"/>
          <a:p>
            <a:pPr eaLnBrk="1" hangingPunct="1">
              <a:lnSpc>
                <a:spcPts val="2000"/>
              </a:lnSpc>
              <a:buFont typeface="Arial" panose="020B0604020202020204" pitchFamily="34" charset="0"/>
            </a:pPr>
            <a:r>
              <a:rPr lang="zh-CN" altLang="en-US" sz="1400" dirty="0">
                <a:solidFill>
                  <a:srgbClr val="FF0000"/>
                </a:solidFill>
                <a:latin typeface="微软雅黑" panose="020B0503020204020204" pitchFamily="34" charset="-122"/>
                <a:ea typeface="微软雅黑" panose="020B0503020204020204" pitchFamily="34" charset="-122"/>
              </a:rPr>
              <a:t>系统未识别或无法识别到登录e福州或闽政通账号的学生信息，可直接手动填写。</a:t>
            </a:r>
            <a:endParaRPr lang="zh-CN" altLang="en-US" sz="1400" dirty="0">
              <a:solidFill>
                <a:srgbClr val="FF0000"/>
              </a:solidFill>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4"/>
          <a:stretch>
            <a:fillRect/>
          </a:stretch>
        </p:blipFill>
        <p:spPr>
          <a:xfrm>
            <a:off x="4926330" y="1059815"/>
            <a:ext cx="2197735" cy="3597910"/>
          </a:xfrm>
          <a:prstGeom prst="rect">
            <a:avLst/>
          </a:prstGeom>
        </p:spPr>
      </p:pic>
      <p:sp>
        <p:nvSpPr>
          <p:cNvPr id="14" name="右箭头 13"/>
          <p:cNvSpPr/>
          <p:nvPr/>
        </p:nvSpPr>
        <p:spPr>
          <a:xfrm rot="16200000">
            <a:off x="2342515" y="3447415"/>
            <a:ext cx="343535" cy="495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右箭头 15"/>
          <p:cNvSpPr/>
          <p:nvPr/>
        </p:nvSpPr>
        <p:spPr>
          <a:xfrm rot="10800000">
            <a:off x="7124065" y="2284095"/>
            <a:ext cx="544830" cy="495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spd="slow" advTm="218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1" name="标题 1"/>
          <p:cNvSpPr txBox="1"/>
          <p:nvPr/>
        </p:nvSpPr>
        <p:spPr>
          <a:xfrm>
            <a:off x="925513" y="200025"/>
            <a:ext cx="7770812" cy="347663"/>
          </a:xfrm>
          <a:prstGeom prst="rect">
            <a:avLst/>
          </a:prstGeom>
          <a:noFill/>
          <a:ln w="9525">
            <a:noFill/>
          </a:ln>
        </p:spPr>
        <p:txBody>
          <a:bodyPr anchor="b"/>
          <a:p>
            <a:pPr eaLnBrk="1" hangingPunct="1">
              <a:lnSpc>
                <a:spcPct val="200000"/>
              </a:lnSpc>
              <a:buFont typeface="Arial" panose="020B0604020202020204" pitchFamily="34" charset="0"/>
            </a:pPr>
            <a:r>
              <a:rPr lang="zh-CN" altLang="en-US" sz="1600" dirty="0">
                <a:solidFill>
                  <a:srgbClr val="606060"/>
                </a:solidFill>
                <a:latin typeface="Arial" panose="020B0604020202020204" pitchFamily="34" charset="0"/>
                <a:ea typeface="微软雅黑" panose="020B0503020204020204" pitchFamily="34" charset="-122"/>
              </a:rPr>
              <a:t>预报名操作步骤之四：</a:t>
            </a:r>
            <a:r>
              <a:rPr lang="zh-CN" altLang="en-US" sz="1600" b="1" dirty="0">
                <a:solidFill>
                  <a:srgbClr val="606060"/>
                </a:solidFill>
                <a:ea typeface="微软雅黑" panose="020B0503020204020204" pitchFamily="34" charset="-122"/>
                <a:sym typeface="+mn-ea"/>
              </a:rPr>
              <a:t>填写学生具体信息</a:t>
            </a:r>
            <a:r>
              <a:rPr lang="zh-CN" altLang="en-US" sz="1600" b="1" dirty="0">
                <a:solidFill>
                  <a:srgbClr val="FF0000"/>
                </a:solidFill>
                <a:ea typeface="微软雅黑" panose="020B0503020204020204" pitchFamily="34" charset="-122"/>
                <a:sym typeface="+mn-ea"/>
              </a:rPr>
              <a:t>（其他政策照顾对象</a:t>
            </a:r>
            <a:r>
              <a:rPr lang="en-US" altLang="zh-CN" sz="1600" b="1" dirty="0">
                <a:solidFill>
                  <a:srgbClr val="FF0000"/>
                </a:solidFill>
                <a:ea typeface="微软雅黑" panose="020B0503020204020204" pitchFamily="34" charset="-122"/>
                <a:sym typeface="+mn-ea"/>
              </a:rPr>
              <a:t>-</a:t>
            </a:r>
            <a:r>
              <a:rPr lang="zh-CN" altLang="en-US" sz="1600" b="1" dirty="0">
                <a:solidFill>
                  <a:srgbClr val="FF0000"/>
                </a:solidFill>
                <a:ea typeface="微软雅黑" panose="020B0503020204020204" pitchFamily="34" charset="-122"/>
                <a:sym typeface="+mn-ea"/>
              </a:rPr>
              <a:t>填写基本信息）</a:t>
            </a:r>
            <a:endParaRPr lang="zh-CN" altLang="en-US" sz="1600" b="1" dirty="0">
              <a:solidFill>
                <a:srgbClr val="FF0000"/>
              </a:solidFill>
              <a:latin typeface="Arial" panose="020B0604020202020204" pitchFamily="34" charset="0"/>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4427855" y="627380"/>
            <a:ext cx="2301240" cy="4385310"/>
          </a:xfrm>
          <a:prstGeom prst="rect">
            <a:avLst/>
          </a:prstGeom>
        </p:spPr>
      </p:pic>
      <p:sp>
        <p:nvSpPr>
          <p:cNvPr id="25603" name="矩形标注 1073742923"/>
          <p:cNvSpPr/>
          <p:nvPr>
            <p:custDataLst>
              <p:tags r:id="rId2"/>
            </p:custDataLst>
          </p:nvPr>
        </p:nvSpPr>
        <p:spPr>
          <a:xfrm>
            <a:off x="1907540" y="987425"/>
            <a:ext cx="1710055" cy="3571875"/>
          </a:xfrm>
          <a:prstGeom prst="wedgeRectCallout">
            <a:avLst>
              <a:gd name="adj1" fmla="val 99721"/>
              <a:gd name="adj2" fmla="val 9626"/>
            </a:avLst>
          </a:prstGeom>
          <a:solidFill>
            <a:srgbClr val="FFFFFF"/>
          </a:solidFill>
          <a:ln w="38100" cap="flat" cmpd="sng">
            <a:solidFill>
              <a:srgbClr val="FF0000"/>
            </a:solidFill>
            <a:prstDash val="solid"/>
            <a:miter/>
            <a:headEnd type="none" w="med" len="med"/>
            <a:tailEnd type="none" w="med" len="med"/>
          </a:ln>
        </p:spPr>
        <p:txBody>
          <a:bodyPr anchor="ctr"/>
          <a:p>
            <a:pPr eaLnBrk="1" hangingPunct="1">
              <a:lnSpc>
                <a:spcPts val="2000"/>
              </a:lnSpc>
              <a:buFont typeface="Arial" panose="020B0604020202020204" pitchFamily="34" charset="0"/>
            </a:pPr>
            <a:r>
              <a:rPr lang="zh-CN" altLang="en-US" sz="1200" b="1" dirty="0">
                <a:latin typeface="微软雅黑" panose="020B0503020204020204" pitchFamily="34" charset="-122"/>
                <a:ea typeface="微软雅黑" panose="020B0503020204020204" pitchFamily="34" charset="-122"/>
              </a:rPr>
              <a:t>政策照顾类型有：</a:t>
            </a:r>
            <a:endParaRPr lang="zh-CN" altLang="en-US" sz="1200" b="1" dirty="0">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r>
              <a:rPr lang="zh-CN" altLang="en-US" sz="1200" dirty="0">
                <a:latin typeface="微软雅黑" panose="020B0503020204020204" pitchFamily="34" charset="-122"/>
                <a:ea typeface="微软雅黑" panose="020B0503020204020204" pitchFamily="34" charset="-122"/>
              </a:rPr>
              <a:t>台商子女；</a:t>
            </a:r>
            <a:endParaRPr lang="zh-CN" altLang="en-US" sz="1200" dirty="0">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r>
              <a:rPr lang="zh-CN" altLang="en-US" sz="1200" dirty="0">
                <a:latin typeface="微软雅黑" panose="020B0503020204020204" pitchFamily="34" charset="-122"/>
                <a:ea typeface="微软雅黑" panose="020B0503020204020204" pitchFamily="34" charset="-122"/>
              </a:rPr>
              <a:t>高层次人才子女；</a:t>
            </a:r>
            <a:endParaRPr lang="zh-CN" altLang="en-US" sz="1200" dirty="0">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r>
              <a:rPr lang="zh-CN" altLang="en-US" sz="1200" dirty="0">
                <a:latin typeface="微软雅黑" panose="020B0503020204020204" pitchFamily="34" charset="-122"/>
                <a:ea typeface="微软雅黑" panose="020B0503020204020204" pitchFamily="34" charset="-122"/>
              </a:rPr>
              <a:t>港澳台适龄儿童；</a:t>
            </a:r>
            <a:endParaRPr lang="zh-CN" altLang="en-US" sz="1200" dirty="0">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r>
              <a:rPr lang="zh-CN" altLang="en-US" sz="1200" dirty="0">
                <a:latin typeface="微软雅黑" panose="020B0503020204020204" pitchFamily="34" charset="-122"/>
                <a:ea typeface="微软雅黑" panose="020B0503020204020204" pitchFamily="34" charset="-122"/>
              </a:rPr>
              <a:t>华侨子女；</a:t>
            </a:r>
            <a:endParaRPr lang="zh-CN" altLang="en-US" sz="1200" dirty="0">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r>
              <a:rPr lang="zh-CN" altLang="en-US" sz="1200" dirty="0">
                <a:latin typeface="微软雅黑" panose="020B0503020204020204" pitchFamily="34" charset="-122"/>
                <a:ea typeface="微软雅黑" panose="020B0503020204020204" pitchFamily="34" charset="-122"/>
              </a:rPr>
              <a:t>外籍适龄儿童；</a:t>
            </a:r>
            <a:endParaRPr lang="zh-CN" altLang="en-US" sz="1200" dirty="0">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r>
              <a:rPr lang="zh-CN" altLang="en-US" sz="1200" dirty="0">
                <a:latin typeface="微软雅黑" panose="020B0503020204020204" pitchFamily="34" charset="-122"/>
                <a:ea typeface="微软雅黑" panose="020B0503020204020204" pitchFamily="34" charset="-122"/>
              </a:rPr>
              <a:t>消防救援人员子女</a:t>
            </a:r>
            <a:r>
              <a:rPr lang="en-US" altLang="zh-CN"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r>
              <a:rPr lang="zh-CN" altLang="en-US" sz="1200" dirty="0">
                <a:latin typeface="微软雅黑" panose="020B0503020204020204" pitchFamily="34" charset="-122"/>
                <a:ea typeface="微软雅黑" panose="020B0503020204020204" pitchFamily="34" charset="-122"/>
              </a:rPr>
              <a:t>孤儿、烈士子女、见义勇为人员子女；</a:t>
            </a:r>
            <a:endParaRPr lang="zh-CN" altLang="en-US" sz="1200" dirty="0">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r>
              <a:rPr lang="zh-CN" altLang="en-US" sz="1200" dirty="0">
                <a:latin typeface="微软雅黑" panose="020B0503020204020204" pitchFamily="34" charset="-122"/>
                <a:ea typeface="微软雅黑" panose="020B0503020204020204" pitchFamily="34" charset="-122"/>
              </a:rPr>
              <a:t>住宅被征收人子女</a:t>
            </a:r>
            <a:r>
              <a:rPr lang="en-US" altLang="zh-CN"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r>
              <a:rPr lang="zh-CN" altLang="en-US" sz="1200" dirty="0">
                <a:latin typeface="微软雅黑" panose="020B0503020204020204" pitchFamily="34" charset="-122"/>
                <a:ea typeface="微软雅黑" panose="020B0503020204020204" pitchFamily="34" charset="-122"/>
              </a:rPr>
              <a:t>军人子女；</a:t>
            </a:r>
            <a:endParaRPr lang="en-US" altLang="zh-CN" sz="1200" dirty="0">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r>
              <a:rPr lang="zh-CN" altLang="en-US" sz="1200" dirty="0">
                <a:latin typeface="微软雅黑" panose="020B0503020204020204" pitchFamily="34" charset="-122"/>
                <a:ea typeface="微软雅黑" panose="020B0503020204020204" pitchFamily="34" charset="-122"/>
              </a:rPr>
              <a:t>其他政策照顾对象子女。</a:t>
            </a:r>
            <a:endParaRPr lang="zh-CN" altLang="en-US" sz="1200" dirty="0">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r>
              <a:rPr lang="zh-CN" altLang="en-US" sz="1200" b="1" u="sng" dirty="0">
                <a:solidFill>
                  <a:srgbClr val="FF0000"/>
                </a:solidFill>
                <a:latin typeface="微软雅黑" panose="020B0503020204020204" pitchFamily="34" charset="-122"/>
                <a:ea typeface="微软雅黑" panose="020B0503020204020204" pitchFamily="34" charset="-122"/>
              </a:rPr>
              <a:t>请按实际下拉选择</a:t>
            </a:r>
            <a:endParaRPr lang="zh-CN" altLang="en-US" sz="12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spd="slow" advTm="218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randombar(horizontal)">
                                      <p:cBhvr>
                                        <p:cTn id="7" dur="20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5076190" y="1059180"/>
            <a:ext cx="2621915" cy="3401060"/>
          </a:xfrm>
          <a:prstGeom prst="rect">
            <a:avLst/>
          </a:prstGeom>
        </p:spPr>
      </p:pic>
      <p:sp>
        <p:nvSpPr>
          <p:cNvPr id="22531" name="标题 1"/>
          <p:cNvSpPr txBox="1"/>
          <p:nvPr/>
        </p:nvSpPr>
        <p:spPr>
          <a:xfrm>
            <a:off x="925513" y="200025"/>
            <a:ext cx="7770812" cy="347663"/>
          </a:xfrm>
          <a:prstGeom prst="rect">
            <a:avLst/>
          </a:prstGeom>
          <a:noFill/>
          <a:ln w="9525">
            <a:noFill/>
          </a:ln>
        </p:spPr>
        <p:txBody>
          <a:bodyPr anchor="b"/>
          <a:p>
            <a:pPr eaLnBrk="1" hangingPunct="1">
              <a:lnSpc>
                <a:spcPct val="200000"/>
              </a:lnSpc>
              <a:buFont typeface="Arial" panose="020B0604020202020204" pitchFamily="34" charset="0"/>
            </a:pPr>
            <a:r>
              <a:rPr lang="zh-CN" altLang="en-US" sz="1600" dirty="0">
                <a:solidFill>
                  <a:srgbClr val="606060"/>
                </a:solidFill>
                <a:latin typeface="Arial" panose="020B0604020202020204" pitchFamily="34" charset="0"/>
                <a:ea typeface="微软雅黑" panose="020B0503020204020204" pitchFamily="34" charset="-122"/>
              </a:rPr>
              <a:t>预报名操作步骤之四：</a:t>
            </a:r>
            <a:r>
              <a:rPr lang="zh-CN" altLang="en-US" sz="1600" b="1" dirty="0">
                <a:solidFill>
                  <a:srgbClr val="606060"/>
                </a:solidFill>
                <a:ea typeface="微软雅黑" panose="020B0503020204020204" pitchFamily="34" charset="-122"/>
                <a:sym typeface="+mn-ea"/>
              </a:rPr>
              <a:t>填写学生具体信息</a:t>
            </a:r>
            <a:r>
              <a:rPr lang="zh-CN" altLang="en-US" sz="1600" b="1" dirty="0">
                <a:solidFill>
                  <a:srgbClr val="FF0000"/>
                </a:solidFill>
                <a:ea typeface="微软雅黑" panose="020B0503020204020204" pitchFamily="34" charset="-122"/>
                <a:sym typeface="+mn-ea"/>
              </a:rPr>
              <a:t>（其他政策照顾对象</a:t>
            </a:r>
            <a:r>
              <a:rPr lang="en-US" altLang="zh-CN" sz="1600" b="1" dirty="0">
                <a:solidFill>
                  <a:srgbClr val="FF0000"/>
                </a:solidFill>
                <a:ea typeface="微软雅黑" panose="020B0503020204020204" pitchFamily="34" charset="-122"/>
                <a:sym typeface="+mn-ea"/>
              </a:rPr>
              <a:t>-</a:t>
            </a:r>
            <a:r>
              <a:rPr lang="zh-CN" altLang="en-US" sz="1600" b="1" dirty="0">
                <a:solidFill>
                  <a:srgbClr val="FF0000"/>
                </a:solidFill>
                <a:ea typeface="微软雅黑" panose="020B0503020204020204" pitchFamily="34" charset="-122"/>
                <a:sym typeface="+mn-ea"/>
              </a:rPr>
              <a:t>填写监护人信息）</a:t>
            </a:r>
            <a:endParaRPr lang="zh-CN" altLang="en-US" sz="1600" b="1" dirty="0">
              <a:solidFill>
                <a:srgbClr val="FF0000"/>
              </a:solidFill>
              <a:latin typeface="Arial" panose="020B0604020202020204" pitchFamily="34" charset="0"/>
              <a:ea typeface="微软雅黑" panose="020B0503020204020204" pitchFamily="34" charset="-122"/>
              <a:sym typeface="+mn-ea"/>
            </a:endParaRPr>
          </a:p>
        </p:txBody>
      </p:sp>
      <p:sp>
        <p:nvSpPr>
          <p:cNvPr id="12" name="矩形标注 1073742868"/>
          <p:cNvSpPr/>
          <p:nvPr>
            <p:custDataLst>
              <p:tags r:id="rId2"/>
            </p:custDataLst>
          </p:nvPr>
        </p:nvSpPr>
        <p:spPr>
          <a:xfrm>
            <a:off x="7524115" y="2860040"/>
            <a:ext cx="1428115" cy="636905"/>
          </a:xfrm>
          <a:prstGeom prst="wedgeRectCallout">
            <a:avLst>
              <a:gd name="adj1" fmla="val -38350"/>
              <a:gd name="adj2" fmla="val 123379"/>
            </a:avLst>
          </a:prstGeom>
          <a:solidFill>
            <a:srgbClr val="FFFFFF"/>
          </a:solidFill>
          <a:ln w="38100" cap="flat" cmpd="sng">
            <a:solidFill>
              <a:srgbClr val="0070C0"/>
            </a:solidFill>
            <a:prstDash val="solid"/>
            <a:miter/>
            <a:headEnd type="none" w="med" len="med"/>
            <a:tailEnd type="none" w="med" len="med"/>
          </a:ln>
        </p:spPr>
        <p:txBody>
          <a:bodyPr anchor="ctr"/>
          <a:p>
            <a:pPr algn="ctr" eaLnBrk="1" hangingPunct="1">
              <a:lnSpc>
                <a:spcPts val="2000"/>
              </a:lnSpc>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a:p>
            <a:pPr algn="ctr" eaLnBrk="1" hangingPunct="1">
              <a:lnSpc>
                <a:spcPts val="2000"/>
              </a:lnSpc>
              <a:buFont typeface="Arial" panose="020B0604020202020204" pitchFamily="34" charset="0"/>
            </a:pPr>
            <a:r>
              <a:rPr lang="zh-CN" altLang="en-US" sz="1200" dirty="0">
                <a:latin typeface="微软雅黑" panose="020B0503020204020204" pitchFamily="34" charset="-122"/>
                <a:ea typeface="微软雅黑" panose="020B0503020204020204" pitchFamily="34" charset="-122"/>
              </a:rPr>
              <a:t>所有信息确认无误后点击【提交】</a:t>
            </a:r>
            <a:endParaRPr lang="zh-CN" altLang="en-US" sz="1200" dirty="0">
              <a:latin typeface="微软雅黑" panose="020B0503020204020204" pitchFamily="34" charset="-122"/>
              <a:ea typeface="微软雅黑" panose="020B0503020204020204" pitchFamily="34" charset="-122"/>
            </a:endParaRPr>
          </a:p>
          <a:p>
            <a:pPr eaLnBrk="1" hangingPunct="1">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3"/>
          <a:stretch>
            <a:fillRect/>
          </a:stretch>
        </p:blipFill>
        <p:spPr>
          <a:xfrm>
            <a:off x="1403985" y="1059180"/>
            <a:ext cx="2938145" cy="3252470"/>
          </a:xfrm>
          <a:prstGeom prst="rect">
            <a:avLst/>
          </a:prstGeom>
        </p:spPr>
      </p:pic>
    </p:spTree>
  </p:cSld>
  <p:clrMapOvr>
    <a:masterClrMapping/>
  </p:clrMapOvr>
  <p:transition spd="slow" advTm="218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1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2" name="图片 4" descr="图片2"/>
          <p:cNvPicPr>
            <a:picLocks noChangeAspect="1"/>
          </p:cNvPicPr>
          <p:nvPr/>
        </p:nvPicPr>
        <p:blipFill>
          <a:blip r:embed="rId1"/>
          <a:stretch>
            <a:fillRect/>
          </a:stretch>
        </p:blipFill>
        <p:spPr>
          <a:xfrm>
            <a:off x="827405" y="621030"/>
            <a:ext cx="7467600" cy="4451350"/>
          </a:xfrm>
          <a:prstGeom prst="rect">
            <a:avLst/>
          </a:prstGeom>
          <a:noFill/>
          <a:ln w="9525">
            <a:noFill/>
          </a:ln>
        </p:spPr>
      </p:pic>
      <p:sp>
        <p:nvSpPr>
          <p:cNvPr id="15363" name="文本框 8"/>
          <p:cNvSpPr txBox="1"/>
          <p:nvPr/>
        </p:nvSpPr>
        <p:spPr>
          <a:xfrm>
            <a:off x="4373563" y="3607435"/>
            <a:ext cx="396875" cy="922338"/>
          </a:xfrm>
          <a:prstGeom prst="rect">
            <a:avLst/>
          </a:prstGeom>
          <a:noFill/>
          <a:ln w="9525">
            <a:noFill/>
          </a:ln>
        </p:spPr>
        <p:txBody>
          <a:bodyPr>
            <a:spAutoFit/>
          </a:bodyPr>
          <a:p>
            <a:pPr eaLnBrk="1" hangingPunct="1">
              <a:buFont typeface="Arial" panose="020B0604020202020204" pitchFamily="34" charset="0"/>
            </a:pPr>
            <a:r>
              <a:rPr lang="zh-CN" altLang="en-US" b="1" dirty="0">
                <a:solidFill>
                  <a:srgbClr val="606060"/>
                </a:solidFill>
                <a:latin typeface="微软雅黑" panose="020B0503020204020204" pitchFamily="34" charset="-122"/>
                <a:ea typeface="微软雅黑" panose="020B0503020204020204" pitchFamily="34" charset="-122"/>
              </a:rPr>
              <a:t>预报名</a:t>
            </a:r>
            <a:endParaRPr lang="zh-CN" altLang="en-US" dirty="0">
              <a:latin typeface="Arial" panose="020B0604020202020204" pitchFamily="34" charset="0"/>
            </a:endParaRPr>
          </a:p>
        </p:txBody>
      </p:sp>
      <p:sp>
        <p:nvSpPr>
          <p:cNvPr id="15364" name="文本框 9"/>
          <p:cNvSpPr txBox="1"/>
          <p:nvPr/>
        </p:nvSpPr>
        <p:spPr>
          <a:xfrm>
            <a:off x="4787583" y="3507423"/>
            <a:ext cx="371475" cy="1198562"/>
          </a:xfrm>
          <a:prstGeom prst="rect">
            <a:avLst/>
          </a:prstGeom>
          <a:noFill/>
          <a:ln w="9525">
            <a:noFill/>
          </a:ln>
        </p:spPr>
        <p:txBody>
          <a:bodyPr>
            <a:spAutoFit/>
          </a:bodyPr>
          <a:p>
            <a:pPr eaLnBrk="1" hangingPunct="1">
              <a:buFont typeface="Arial" panose="020B0604020202020204" pitchFamily="34" charset="0"/>
            </a:pPr>
            <a:r>
              <a:rPr lang="zh-CN" altLang="en-US" b="1" dirty="0">
                <a:solidFill>
                  <a:srgbClr val="606060"/>
                </a:solidFill>
                <a:latin typeface="微软雅黑" panose="020B0503020204020204" pitchFamily="34" charset="-122"/>
                <a:ea typeface="微软雅黑" panose="020B0503020204020204" pitchFamily="34" charset="-122"/>
              </a:rPr>
              <a:t>操作步骤</a:t>
            </a:r>
            <a:endParaRPr lang="zh-CN" altLang="en-US" dirty="0">
              <a:latin typeface="Arial" panose="020B0604020202020204" pitchFamily="34" charset="0"/>
            </a:endParaRPr>
          </a:p>
        </p:txBody>
      </p:sp>
      <p:sp>
        <p:nvSpPr>
          <p:cNvPr id="15365" name="文本框 10"/>
          <p:cNvSpPr txBox="1"/>
          <p:nvPr/>
        </p:nvSpPr>
        <p:spPr>
          <a:xfrm>
            <a:off x="6515735" y="3495040"/>
            <a:ext cx="263525" cy="1198563"/>
          </a:xfrm>
          <a:prstGeom prst="rect">
            <a:avLst/>
          </a:prstGeom>
          <a:noFill/>
          <a:ln w="9525">
            <a:noFill/>
          </a:ln>
        </p:spPr>
        <p:txBody>
          <a:bodyPr>
            <a:spAutoFit/>
          </a:bodyPr>
          <a:p>
            <a:pPr eaLnBrk="1" hangingPunct="1">
              <a:buFont typeface="Arial" panose="020B0604020202020204" pitchFamily="34" charset="0"/>
            </a:pPr>
            <a:r>
              <a:rPr lang="zh-CN" altLang="en-US" b="1" dirty="0">
                <a:solidFill>
                  <a:srgbClr val="606060"/>
                </a:solidFill>
                <a:latin typeface="微软雅黑" panose="020B0503020204020204" pitchFamily="34" charset="-122"/>
                <a:ea typeface="微软雅黑" panose="020B0503020204020204" pitchFamily="34" charset="-122"/>
              </a:rPr>
              <a:t>常见问题</a:t>
            </a:r>
            <a:endParaRPr lang="zh-CN" altLang="en-US" dirty="0">
              <a:latin typeface="Arial" panose="020B0604020202020204" pitchFamily="34" charset="0"/>
            </a:endParaRPr>
          </a:p>
        </p:txBody>
      </p:sp>
      <p:sp>
        <p:nvSpPr>
          <p:cNvPr id="15366" name="文本框 11"/>
          <p:cNvSpPr txBox="1"/>
          <p:nvPr/>
        </p:nvSpPr>
        <p:spPr>
          <a:xfrm>
            <a:off x="6947853" y="3723323"/>
            <a:ext cx="392112" cy="644525"/>
          </a:xfrm>
          <a:prstGeom prst="rect">
            <a:avLst/>
          </a:prstGeom>
          <a:noFill/>
          <a:ln w="9525">
            <a:noFill/>
          </a:ln>
        </p:spPr>
        <p:txBody>
          <a:bodyPr>
            <a:spAutoFit/>
          </a:bodyPr>
          <a:p>
            <a:pPr eaLnBrk="1" hangingPunct="1">
              <a:buFont typeface="Arial" panose="020B0604020202020204" pitchFamily="34" charset="0"/>
            </a:pPr>
            <a:r>
              <a:rPr lang="zh-CN" altLang="en-US" b="1" dirty="0">
                <a:solidFill>
                  <a:srgbClr val="606060"/>
                </a:solidFill>
                <a:latin typeface="微软雅黑" panose="020B0503020204020204" pitchFamily="34" charset="-122"/>
                <a:ea typeface="微软雅黑" panose="020B0503020204020204" pitchFamily="34" charset="-122"/>
              </a:rPr>
              <a:t>解答</a:t>
            </a:r>
            <a:endParaRPr lang="zh-CN" altLang="en-US" dirty="0">
              <a:latin typeface="Arial" panose="020B0604020202020204" pitchFamily="34" charset="0"/>
            </a:endParaRPr>
          </a:p>
        </p:txBody>
      </p:sp>
      <p:sp>
        <p:nvSpPr>
          <p:cNvPr id="15367" name="文本框 12"/>
          <p:cNvSpPr txBox="1"/>
          <p:nvPr/>
        </p:nvSpPr>
        <p:spPr>
          <a:xfrm>
            <a:off x="2576195" y="3495040"/>
            <a:ext cx="459740" cy="1364615"/>
          </a:xfrm>
          <a:prstGeom prst="rect">
            <a:avLst/>
          </a:prstGeom>
          <a:noFill/>
          <a:ln w="9525">
            <a:noFill/>
          </a:ln>
        </p:spPr>
        <p:txBody>
          <a:bodyPr vert="eaVert" wrap="square">
            <a:spAutoFit/>
          </a:bodyPr>
          <a:p>
            <a:pPr eaLnBrk="1" hangingPunct="1">
              <a:buFont typeface="Arial" panose="020B0604020202020204" pitchFamily="34" charset="0"/>
            </a:pPr>
            <a:r>
              <a:rPr lang="zh-CN" altLang="en-US" b="1" dirty="0">
                <a:solidFill>
                  <a:srgbClr val="606060"/>
                </a:solidFill>
                <a:latin typeface="微软雅黑" panose="020B0503020204020204" pitchFamily="34" charset="-122"/>
                <a:ea typeface="微软雅黑" panose="020B0503020204020204" pitchFamily="34" charset="-122"/>
              </a:rPr>
              <a:t>预报名方式</a:t>
            </a:r>
            <a:endParaRPr lang="zh-CN" altLang="en-US" dirty="0">
              <a:latin typeface="Arial" panose="020B0604020202020204" pitchFamily="34" charset="0"/>
            </a:endParaRPr>
          </a:p>
        </p:txBody>
      </p:sp>
      <p:sp>
        <p:nvSpPr>
          <p:cNvPr id="5" name="文本框 4"/>
          <p:cNvSpPr txBox="1"/>
          <p:nvPr/>
        </p:nvSpPr>
        <p:spPr>
          <a:xfrm>
            <a:off x="8474075" y="584200"/>
            <a:ext cx="3071495" cy="349885"/>
          </a:xfrm>
          <a:prstGeom prst="rect">
            <a:avLst/>
          </a:prstGeom>
          <a:noFill/>
        </p:spPr>
        <p:txBody>
          <a:bodyPr wrap="square" rtlCol="0">
            <a:noAutofit/>
          </a:bodyPr>
          <a:p>
            <a:endParaRPr lang="zh-CN" altLang="en-US"/>
          </a:p>
        </p:txBody>
      </p:sp>
    </p:spTree>
  </p:cSld>
  <p:clrMapOvr>
    <a:masterClrMapping/>
  </p:clrMapOvr>
  <p:transition spd="slow" advTm="514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1" name="标题 1"/>
          <p:cNvSpPr txBox="1"/>
          <p:nvPr/>
        </p:nvSpPr>
        <p:spPr>
          <a:xfrm>
            <a:off x="826770" y="200025"/>
            <a:ext cx="8368030" cy="347980"/>
          </a:xfrm>
          <a:prstGeom prst="rect">
            <a:avLst/>
          </a:prstGeom>
          <a:noFill/>
          <a:ln w="9525">
            <a:noFill/>
          </a:ln>
        </p:spPr>
        <p:txBody>
          <a:bodyPr anchor="b"/>
          <a:p>
            <a:pPr eaLnBrk="1" hangingPunct="1">
              <a:lnSpc>
                <a:spcPct val="200000"/>
              </a:lnSpc>
              <a:buFont typeface="Arial" panose="020B0604020202020204" pitchFamily="34" charset="0"/>
            </a:pPr>
            <a:r>
              <a:rPr lang="zh-CN" altLang="en-US" sz="1600" dirty="0">
                <a:solidFill>
                  <a:srgbClr val="606060"/>
                </a:solidFill>
                <a:latin typeface="Arial" panose="020B0604020202020204" pitchFamily="34" charset="0"/>
                <a:ea typeface="微软雅黑" panose="020B0503020204020204" pitchFamily="34" charset="-122"/>
              </a:rPr>
              <a:t>预报名操作步骤之四：</a:t>
            </a:r>
            <a:r>
              <a:rPr lang="zh-CN" altLang="en-US" sz="1600" b="1" dirty="0">
                <a:solidFill>
                  <a:srgbClr val="606060"/>
                </a:solidFill>
                <a:ea typeface="微软雅黑" panose="020B0503020204020204" pitchFamily="34" charset="-122"/>
                <a:sym typeface="+mn-ea"/>
              </a:rPr>
              <a:t>填写学生具体信息</a:t>
            </a:r>
            <a:r>
              <a:rPr lang="zh-CN" altLang="en-US" sz="1600" b="1" dirty="0">
                <a:solidFill>
                  <a:srgbClr val="FF0000"/>
                </a:solidFill>
                <a:ea typeface="微软雅黑" panose="020B0503020204020204" pitchFamily="34" charset="-122"/>
                <a:sym typeface="+mn-ea"/>
              </a:rPr>
              <a:t>（不符合片内生条件的本地生</a:t>
            </a:r>
            <a:r>
              <a:rPr lang="en-US" altLang="zh-CN" sz="1600" b="1" dirty="0">
                <a:solidFill>
                  <a:srgbClr val="FF0000"/>
                </a:solidFill>
                <a:ea typeface="微软雅黑" panose="020B0503020204020204" pitchFamily="34" charset="-122"/>
                <a:sym typeface="+mn-ea"/>
              </a:rPr>
              <a:t>-</a:t>
            </a:r>
            <a:r>
              <a:rPr lang="zh-CN" altLang="en-US" sz="1600" b="1" dirty="0">
                <a:solidFill>
                  <a:srgbClr val="FF0000"/>
                </a:solidFill>
                <a:ea typeface="微软雅黑" panose="020B0503020204020204" pitchFamily="34" charset="-122"/>
                <a:sym typeface="+mn-ea"/>
              </a:rPr>
              <a:t>填写学生信息）</a:t>
            </a:r>
            <a:endParaRPr lang="zh-CN" altLang="en-US" sz="1600" b="1" dirty="0">
              <a:solidFill>
                <a:srgbClr val="FF0000"/>
              </a:solidFill>
              <a:latin typeface="Arial" panose="020B0604020202020204" pitchFamily="34" charset="0"/>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539750" y="1059815"/>
            <a:ext cx="3257550" cy="2578100"/>
          </a:xfrm>
          <a:prstGeom prst="rect">
            <a:avLst/>
          </a:prstGeom>
        </p:spPr>
      </p:pic>
      <p:sp>
        <p:nvSpPr>
          <p:cNvPr id="4" name="矩形标注 1073742867"/>
          <p:cNvSpPr/>
          <p:nvPr>
            <p:custDataLst>
              <p:tags r:id="rId2"/>
            </p:custDataLst>
          </p:nvPr>
        </p:nvSpPr>
        <p:spPr>
          <a:xfrm>
            <a:off x="264160" y="3867150"/>
            <a:ext cx="3808730" cy="648970"/>
          </a:xfrm>
          <a:prstGeom prst="wedgeRectCallout">
            <a:avLst>
              <a:gd name="adj1" fmla="val 23057"/>
              <a:gd name="adj2" fmla="val -48630"/>
            </a:avLst>
          </a:prstGeom>
          <a:solidFill>
            <a:srgbClr val="FFFFFF"/>
          </a:solidFill>
          <a:ln w="38100" cap="flat" cmpd="sng">
            <a:solidFill>
              <a:srgbClr val="FF6600"/>
            </a:solidFill>
            <a:prstDash val="solid"/>
            <a:miter/>
            <a:headEnd type="none" w="med" len="med"/>
            <a:tailEnd type="none" w="med" len="med"/>
          </a:ln>
        </p:spPr>
        <p:txBody>
          <a:bodyPr anchor="ctr"/>
          <a:p>
            <a:pPr eaLnBrk="1" hangingPunct="1">
              <a:lnSpc>
                <a:spcPts val="2000"/>
              </a:lnSpc>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r>
              <a:rPr lang="zh-CN" altLang="en-US" sz="1400" dirty="0">
                <a:solidFill>
                  <a:srgbClr val="FF0000"/>
                </a:solidFill>
                <a:latin typeface="微软雅黑" panose="020B0503020204020204" pitchFamily="34" charset="-122"/>
                <a:ea typeface="微软雅黑" panose="020B0503020204020204" pitchFamily="34" charset="-122"/>
              </a:rPr>
              <a:t>系统会根据登录的e福州或闽政通账号，找到同户下符合招生年龄的学生信息。</a:t>
            </a:r>
            <a:endParaRPr lang="zh-CN" altLang="en-US" sz="1400" dirty="0">
              <a:solidFill>
                <a:srgbClr val="FF0000"/>
              </a:solidFill>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p:txBody>
      </p:sp>
      <p:sp>
        <p:nvSpPr>
          <p:cNvPr id="7" name="矩形标注 1073742867"/>
          <p:cNvSpPr/>
          <p:nvPr>
            <p:custDataLst>
              <p:tags r:id="rId3"/>
            </p:custDataLst>
          </p:nvPr>
        </p:nvSpPr>
        <p:spPr>
          <a:xfrm>
            <a:off x="7668260" y="1060450"/>
            <a:ext cx="791210" cy="3312795"/>
          </a:xfrm>
          <a:prstGeom prst="wedgeRectCallout">
            <a:avLst>
              <a:gd name="adj1" fmla="val -47271"/>
              <a:gd name="adj2" fmla="val -22915"/>
            </a:avLst>
          </a:prstGeom>
          <a:solidFill>
            <a:srgbClr val="FFFFFF"/>
          </a:solidFill>
          <a:ln w="38100" cap="flat" cmpd="sng">
            <a:solidFill>
              <a:srgbClr val="FF6600"/>
            </a:solidFill>
            <a:prstDash val="solid"/>
            <a:miter/>
            <a:headEnd type="none" w="med" len="med"/>
            <a:tailEnd type="none" w="med" len="med"/>
          </a:ln>
        </p:spPr>
        <p:txBody>
          <a:bodyPr anchor="ctr"/>
          <a:p>
            <a:pPr eaLnBrk="1" hangingPunct="1">
              <a:lnSpc>
                <a:spcPts val="2000"/>
              </a:lnSpc>
              <a:buFont typeface="Arial" panose="020B0604020202020204" pitchFamily="34" charset="0"/>
            </a:pPr>
            <a:r>
              <a:rPr lang="zh-CN" altLang="en-US" sz="1400" dirty="0">
                <a:solidFill>
                  <a:srgbClr val="FF0000"/>
                </a:solidFill>
                <a:latin typeface="微软雅黑" panose="020B0503020204020204" pitchFamily="34" charset="-122"/>
                <a:ea typeface="微软雅黑" panose="020B0503020204020204" pitchFamily="34" charset="-122"/>
              </a:rPr>
              <a:t>系统未识别或无法识别到登录e福州或闽政通账号的学生信息，可直接手动填写。</a:t>
            </a:r>
            <a:endParaRPr lang="zh-CN" altLang="en-US" sz="1400" dirty="0">
              <a:solidFill>
                <a:srgbClr val="FF0000"/>
              </a:solidFill>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p:txBody>
      </p:sp>
      <p:sp>
        <p:nvSpPr>
          <p:cNvPr id="10" name="右箭头 9"/>
          <p:cNvSpPr/>
          <p:nvPr/>
        </p:nvSpPr>
        <p:spPr>
          <a:xfrm rot="16200000">
            <a:off x="2127250" y="3447415"/>
            <a:ext cx="343535" cy="495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右箭头 15"/>
          <p:cNvSpPr/>
          <p:nvPr/>
        </p:nvSpPr>
        <p:spPr>
          <a:xfrm rot="10800000">
            <a:off x="7124065" y="2284095"/>
            <a:ext cx="544830" cy="495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图片 11"/>
          <p:cNvPicPr>
            <a:picLocks noChangeAspect="1"/>
          </p:cNvPicPr>
          <p:nvPr/>
        </p:nvPicPr>
        <p:blipFill>
          <a:blip r:embed="rId4"/>
          <a:stretch>
            <a:fillRect/>
          </a:stretch>
        </p:blipFill>
        <p:spPr>
          <a:xfrm>
            <a:off x="4841240" y="1015365"/>
            <a:ext cx="2282825" cy="3473450"/>
          </a:xfrm>
          <a:prstGeom prst="rect">
            <a:avLst/>
          </a:prstGeom>
        </p:spPr>
      </p:pic>
    </p:spTree>
  </p:cSld>
  <p:clrMapOvr>
    <a:masterClrMapping/>
  </p:clrMapOvr>
  <p:transition spd="slow" advTm="218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7"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1" name="标题 1"/>
          <p:cNvSpPr txBox="1"/>
          <p:nvPr/>
        </p:nvSpPr>
        <p:spPr>
          <a:xfrm>
            <a:off x="826770" y="200025"/>
            <a:ext cx="9146540" cy="347980"/>
          </a:xfrm>
          <a:prstGeom prst="rect">
            <a:avLst/>
          </a:prstGeom>
          <a:noFill/>
          <a:ln w="9525">
            <a:noFill/>
          </a:ln>
        </p:spPr>
        <p:txBody>
          <a:bodyPr anchor="b"/>
          <a:p>
            <a:pPr eaLnBrk="1" hangingPunct="1">
              <a:lnSpc>
                <a:spcPct val="200000"/>
              </a:lnSpc>
              <a:buFont typeface="Arial" panose="020B0604020202020204" pitchFamily="34" charset="0"/>
            </a:pPr>
            <a:r>
              <a:rPr lang="zh-CN" altLang="en-US" sz="1600" dirty="0">
                <a:solidFill>
                  <a:srgbClr val="606060"/>
                </a:solidFill>
                <a:latin typeface="Arial" panose="020B0604020202020204" pitchFamily="34" charset="0"/>
                <a:ea typeface="微软雅黑" panose="020B0503020204020204" pitchFamily="34" charset="-122"/>
              </a:rPr>
              <a:t>预报名操作步骤之四：</a:t>
            </a:r>
            <a:r>
              <a:rPr lang="zh-CN" altLang="en-US" sz="1600" b="1" dirty="0">
                <a:solidFill>
                  <a:srgbClr val="606060"/>
                </a:solidFill>
                <a:ea typeface="微软雅黑" panose="020B0503020204020204" pitchFamily="34" charset="-122"/>
                <a:sym typeface="+mn-ea"/>
              </a:rPr>
              <a:t>填写学生具体信息</a:t>
            </a:r>
            <a:r>
              <a:rPr lang="zh-CN" altLang="en-US" sz="1600" b="1" dirty="0">
                <a:solidFill>
                  <a:srgbClr val="FF0000"/>
                </a:solidFill>
                <a:ea typeface="微软雅黑" panose="020B0503020204020204" pitchFamily="34" charset="-122"/>
                <a:sym typeface="+mn-ea"/>
              </a:rPr>
              <a:t>（不符合片内生条件的本地生</a:t>
            </a:r>
            <a:r>
              <a:rPr lang="en-US" altLang="zh-CN" sz="1600" b="1" dirty="0">
                <a:solidFill>
                  <a:srgbClr val="FF0000"/>
                </a:solidFill>
                <a:ea typeface="微软雅黑" panose="020B0503020204020204" pitchFamily="34" charset="-122"/>
                <a:sym typeface="+mn-ea"/>
              </a:rPr>
              <a:t>-</a:t>
            </a:r>
            <a:r>
              <a:rPr lang="zh-CN" altLang="en-US" sz="1600" b="1" dirty="0">
                <a:solidFill>
                  <a:srgbClr val="FF0000"/>
                </a:solidFill>
                <a:ea typeface="微软雅黑" panose="020B0503020204020204" pitchFamily="34" charset="-122"/>
                <a:sym typeface="+mn-ea"/>
              </a:rPr>
              <a:t>填写基本信息）</a:t>
            </a:r>
            <a:endParaRPr lang="zh-CN" altLang="en-US" sz="1600" b="1" dirty="0">
              <a:solidFill>
                <a:srgbClr val="FF0000"/>
              </a:solidFill>
              <a:latin typeface="Arial" panose="020B0604020202020204" pitchFamily="34" charset="0"/>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1043940" y="699135"/>
            <a:ext cx="2515235" cy="3420745"/>
          </a:xfrm>
          <a:prstGeom prst="rect">
            <a:avLst/>
          </a:prstGeom>
        </p:spPr>
      </p:pic>
      <p:sp>
        <p:nvSpPr>
          <p:cNvPr id="7" name="矩形标注 1073742867"/>
          <p:cNvSpPr/>
          <p:nvPr>
            <p:custDataLst>
              <p:tags r:id="rId2"/>
            </p:custDataLst>
          </p:nvPr>
        </p:nvSpPr>
        <p:spPr>
          <a:xfrm>
            <a:off x="540385" y="4427220"/>
            <a:ext cx="3808730" cy="551815"/>
          </a:xfrm>
          <a:prstGeom prst="wedgeRectCallout">
            <a:avLst>
              <a:gd name="adj1" fmla="val -566"/>
              <a:gd name="adj2" fmla="val -49309"/>
            </a:avLst>
          </a:prstGeom>
          <a:solidFill>
            <a:srgbClr val="FFFFFF"/>
          </a:solidFill>
          <a:ln w="38100" cap="flat" cmpd="sng">
            <a:solidFill>
              <a:srgbClr val="FF6600"/>
            </a:solidFill>
            <a:prstDash val="solid"/>
            <a:miter/>
            <a:headEnd type="none" w="med" len="med"/>
            <a:tailEnd type="none" w="med" len="med"/>
          </a:ln>
        </p:spPr>
        <p:txBody>
          <a:bodyPr anchor="ctr"/>
          <a:p>
            <a:pPr eaLnBrk="1" hangingPunct="1">
              <a:lnSpc>
                <a:spcPts val="2000"/>
              </a:lnSpc>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r>
              <a:rPr lang="zh-CN" altLang="en-US" sz="1400" dirty="0">
                <a:solidFill>
                  <a:srgbClr val="FF0000"/>
                </a:solidFill>
                <a:latin typeface="微软雅黑" panose="020B0503020204020204" pitchFamily="34" charset="-122"/>
                <a:ea typeface="微软雅黑" panose="020B0503020204020204" pitchFamily="34" charset="-122"/>
              </a:rPr>
              <a:t>系统会根据登录的e福州账号，找到用户名下的房产信息。</a:t>
            </a:r>
            <a:endParaRPr lang="zh-CN" altLang="en-US" sz="1400" dirty="0">
              <a:solidFill>
                <a:srgbClr val="FF0000"/>
              </a:solidFill>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p:txBody>
      </p:sp>
      <p:sp>
        <p:nvSpPr>
          <p:cNvPr id="12" name="右箭头 11"/>
          <p:cNvSpPr/>
          <p:nvPr/>
        </p:nvSpPr>
        <p:spPr>
          <a:xfrm rot="16200000">
            <a:off x="2236470" y="4008755"/>
            <a:ext cx="343535" cy="495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
          <p:cNvPicPr>
            <a:picLocks noChangeAspect="1"/>
          </p:cNvPicPr>
          <p:nvPr/>
        </p:nvPicPr>
        <p:blipFill>
          <a:blip r:embed="rId3"/>
          <a:stretch>
            <a:fillRect/>
          </a:stretch>
        </p:blipFill>
        <p:spPr>
          <a:xfrm>
            <a:off x="5005070" y="788670"/>
            <a:ext cx="3036570" cy="3242310"/>
          </a:xfrm>
          <a:prstGeom prst="rect">
            <a:avLst/>
          </a:prstGeom>
        </p:spPr>
      </p:pic>
      <p:sp>
        <p:nvSpPr>
          <p:cNvPr id="4" name="矩形标注 1073742867"/>
          <p:cNvSpPr/>
          <p:nvPr>
            <p:custDataLst>
              <p:tags r:id="rId4"/>
            </p:custDataLst>
          </p:nvPr>
        </p:nvSpPr>
        <p:spPr>
          <a:xfrm flipH="1">
            <a:off x="5076190" y="4299585"/>
            <a:ext cx="2982595" cy="649605"/>
          </a:xfrm>
          <a:prstGeom prst="wedgeRectCallout">
            <a:avLst>
              <a:gd name="adj1" fmla="val 18107"/>
              <a:gd name="adj2" fmla="val -49804"/>
            </a:avLst>
          </a:prstGeom>
          <a:solidFill>
            <a:srgbClr val="FFFFFF"/>
          </a:solidFill>
          <a:ln w="38100" cap="flat" cmpd="sng">
            <a:solidFill>
              <a:srgbClr val="FF6600"/>
            </a:solidFill>
            <a:prstDash val="solid"/>
            <a:miter/>
            <a:headEnd type="none" w="med" len="med"/>
            <a:tailEnd type="none" w="med" len="med"/>
          </a:ln>
        </p:spPr>
        <p:txBody>
          <a:bodyPr anchor="ctr"/>
          <a:p>
            <a:pPr eaLnBrk="1" hangingPunct="1">
              <a:lnSpc>
                <a:spcPts val="2000"/>
              </a:lnSpc>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a:p>
            <a:pPr algn="l" eaLnBrk="1" hangingPunct="1">
              <a:lnSpc>
                <a:spcPts val="2000"/>
              </a:lnSpc>
              <a:buClrTx/>
              <a:buSzTx/>
              <a:buFont typeface="Arial" panose="020B0604020202020204" pitchFamily="34" charset="0"/>
            </a:pPr>
            <a:r>
              <a:rPr lang="zh-CN" altLang="en-US" sz="1400" dirty="0">
                <a:solidFill>
                  <a:srgbClr val="FF0000"/>
                </a:solidFill>
                <a:latin typeface="微软雅黑" panose="020B0503020204020204" pitchFamily="34" charset="-122"/>
                <a:ea typeface="微软雅黑" panose="020B0503020204020204" pitchFamily="34" charset="-122"/>
              </a:rPr>
              <a:t>系统未识别或无法识别到登录e福州账号的房产信息，可直接手动填写。</a:t>
            </a:r>
            <a:endParaRPr lang="zh-CN" altLang="en-US" sz="1400" dirty="0">
              <a:solidFill>
                <a:srgbClr val="FF0000"/>
              </a:solidFill>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p:txBody>
      </p:sp>
      <p:sp>
        <p:nvSpPr>
          <p:cNvPr id="13" name="右箭头 12"/>
          <p:cNvSpPr/>
          <p:nvPr/>
        </p:nvSpPr>
        <p:spPr>
          <a:xfrm rot="16200000">
            <a:off x="6395720" y="3879850"/>
            <a:ext cx="343535" cy="495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标注 1073742866"/>
          <p:cNvSpPr/>
          <p:nvPr>
            <p:custDataLst>
              <p:tags r:id="rId5"/>
            </p:custDataLst>
          </p:nvPr>
        </p:nvSpPr>
        <p:spPr>
          <a:xfrm flipH="1">
            <a:off x="2844165" y="2715895"/>
            <a:ext cx="2020570" cy="540385"/>
          </a:xfrm>
          <a:prstGeom prst="wedgeRectCallout">
            <a:avLst>
              <a:gd name="adj1" fmla="val 65991"/>
              <a:gd name="adj2" fmla="val 32742"/>
            </a:avLst>
          </a:prstGeom>
          <a:solidFill>
            <a:srgbClr val="FFFFFF"/>
          </a:solidFill>
          <a:ln w="12700" cap="flat" cmpd="sng">
            <a:solidFill>
              <a:schemeClr val="accent1">
                <a:shade val="50000"/>
              </a:schemeClr>
            </a:solidFill>
            <a:prstDash val="solid"/>
            <a:miter/>
            <a:headEnd type="none" w="med" len="med"/>
            <a:tailEnd type="none" w="med" len="med"/>
          </a:ln>
        </p:spPr>
        <p:txBody>
          <a:bodyPr anchor="ctr"/>
          <a:p>
            <a:pPr eaLnBrk="1" hangingPunct="1">
              <a:lnSpc>
                <a:spcPts val="2000"/>
              </a:lnSpc>
              <a:buFont typeface="Arial" panose="020B0604020202020204" pitchFamily="34" charset="0"/>
            </a:pPr>
            <a:r>
              <a:rPr lang="zh-CN" altLang="en-US" sz="1000" b="1">
                <a:solidFill>
                  <a:srgbClr val="FF0000"/>
                </a:solidFill>
                <a:sym typeface="+mn-ea"/>
              </a:rPr>
              <a:t>选择自己名下的房产作为学生入学凭证。</a:t>
            </a:r>
            <a:endParaRPr lang="zh-CN" sz="1000" dirty="0">
              <a:latin typeface="Arial" panose="020B0604020202020204" pitchFamily="34" charset="0"/>
            </a:endParaRPr>
          </a:p>
        </p:txBody>
      </p:sp>
      <p:sp>
        <p:nvSpPr>
          <p:cNvPr id="15" name="矩形标注 1073742866"/>
          <p:cNvSpPr/>
          <p:nvPr>
            <p:custDataLst>
              <p:tags r:id="rId6"/>
            </p:custDataLst>
          </p:nvPr>
        </p:nvSpPr>
        <p:spPr>
          <a:xfrm flipH="1">
            <a:off x="2771775" y="3940175"/>
            <a:ext cx="3041650" cy="290830"/>
          </a:xfrm>
          <a:prstGeom prst="wedgeRectCallout">
            <a:avLst>
              <a:gd name="adj1" fmla="val 56282"/>
              <a:gd name="adj2" fmla="val -54148"/>
            </a:avLst>
          </a:prstGeom>
          <a:solidFill>
            <a:srgbClr val="FFFFFF"/>
          </a:solidFill>
          <a:ln w="12700" cap="flat" cmpd="sng">
            <a:solidFill>
              <a:schemeClr val="accent1">
                <a:shade val="50000"/>
              </a:schemeClr>
            </a:solidFill>
            <a:prstDash val="solid"/>
            <a:miter/>
            <a:headEnd type="none" w="med" len="med"/>
            <a:tailEnd type="none" w="med" len="med"/>
          </a:ln>
        </p:spPr>
        <p:txBody>
          <a:bodyPr anchor="ctr"/>
          <a:p>
            <a:pPr eaLnBrk="1" hangingPunct="1">
              <a:lnSpc>
                <a:spcPts val="2000"/>
              </a:lnSpc>
              <a:buFont typeface="Arial" panose="020B0604020202020204" pitchFamily="34" charset="0"/>
            </a:pPr>
            <a:r>
              <a:rPr lang="zh-CN" altLang="en-US" sz="1000" b="1">
                <a:solidFill>
                  <a:srgbClr val="FF0000"/>
                </a:solidFill>
                <a:sym typeface="+mn-ea"/>
              </a:rPr>
              <a:t>没有不动产权证或不动产权证与户籍不一致</a:t>
            </a:r>
            <a:r>
              <a:rPr lang="zh-CN" sz="1000" b="1">
                <a:solidFill>
                  <a:srgbClr val="FF0000"/>
                </a:solidFill>
                <a:sym typeface="+mn-ea"/>
              </a:rPr>
              <a:t>请选择。</a:t>
            </a:r>
            <a:endParaRPr lang="zh-CN" sz="1000" dirty="0">
              <a:latin typeface="Arial" panose="020B0604020202020204" pitchFamily="34" charset="0"/>
            </a:endParaRPr>
          </a:p>
        </p:txBody>
      </p:sp>
      <p:sp>
        <p:nvSpPr>
          <p:cNvPr id="10" name="矩形标注 1073742866"/>
          <p:cNvSpPr/>
          <p:nvPr>
            <p:custDataLst>
              <p:tags r:id="rId7"/>
            </p:custDataLst>
          </p:nvPr>
        </p:nvSpPr>
        <p:spPr>
          <a:xfrm flipH="1">
            <a:off x="6588125" y="1857375"/>
            <a:ext cx="1582420" cy="759460"/>
          </a:xfrm>
          <a:prstGeom prst="wedgeRectCallout">
            <a:avLst>
              <a:gd name="adj1" fmla="val 59109"/>
              <a:gd name="adj2" fmla="val -57859"/>
            </a:avLst>
          </a:prstGeom>
          <a:solidFill>
            <a:srgbClr val="FFFFFF"/>
          </a:solidFill>
          <a:ln w="12700" cap="flat" cmpd="sng">
            <a:solidFill>
              <a:schemeClr val="accent1">
                <a:shade val="50000"/>
              </a:schemeClr>
            </a:solidFill>
            <a:prstDash val="solid"/>
            <a:miter/>
            <a:headEnd type="none" w="med" len="med"/>
            <a:tailEnd type="none" w="med" len="med"/>
          </a:ln>
        </p:spPr>
        <p:txBody>
          <a:bodyPr anchor="ctr"/>
          <a:p>
            <a:pPr eaLnBrk="1" hangingPunct="1">
              <a:lnSpc>
                <a:spcPts val="2000"/>
              </a:lnSpc>
              <a:buFont typeface="Arial" panose="020B0604020202020204" pitchFamily="34" charset="0"/>
            </a:pPr>
            <a:r>
              <a:rPr lang="zh-CN" altLang="en-US" sz="1000" b="1">
                <a:solidFill>
                  <a:srgbClr val="FF0000"/>
                </a:solidFill>
                <a:sym typeface="+mn-ea"/>
              </a:rPr>
              <a:t>没有不动产权证或不动产权证与户籍不一致</a:t>
            </a:r>
            <a:r>
              <a:rPr lang="zh-CN" sz="1000" b="1">
                <a:solidFill>
                  <a:srgbClr val="FF0000"/>
                </a:solidFill>
                <a:sym typeface="+mn-ea"/>
              </a:rPr>
              <a:t>请选择</a:t>
            </a:r>
            <a:r>
              <a:rPr lang="en-US" altLang="zh-CN" sz="1000" b="1">
                <a:solidFill>
                  <a:srgbClr val="FF0000"/>
                </a:solidFill>
                <a:sym typeface="+mn-ea"/>
              </a:rPr>
              <a:t>“</a:t>
            </a:r>
            <a:r>
              <a:rPr lang="zh-CN" altLang="en-US" sz="1000" b="1">
                <a:solidFill>
                  <a:srgbClr val="FF0000"/>
                </a:solidFill>
                <a:sym typeface="+mn-ea"/>
              </a:rPr>
              <a:t>否</a:t>
            </a:r>
            <a:r>
              <a:rPr lang="en-US" altLang="zh-CN" sz="1000" b="1">
                <a:solidFill>
                  <a:srgbClr val="FF0000"/>
                </a:solidFill>
                <a:sym typeface="+mn-ea"/>
              </a:rPr>
              <a:t>”</a:t>
            </a:r>
            <a:r>
              <a:rPr lang="zh-CN" sz="1000" b="1">
                <a:solidFill>
                  <a:srgbClr val="FF0000"/>
                </a:solidFill>
                <a:sym typeface="+mn-ea"/>
              </a:rPr>
              <a:t>。</a:t>
            </a:r>
            <a:endParaRPr lang="zh-CN" sz="1000" dirty="0">
              <a:latin typeface="Arial" panose="020B0604020202020204" pitchFamily="34" charset="0"/>
            </a:endParaRPr>
          </a:p>
        </p:txBody>
      </p:sp>
    </p:spTree>
  </p:cSld>
  <p:clrMapOvr>
    <a:masterClrMapping/>
  </p:clrMapOvr>
  <p:transition spd="slow" advTm="218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par>
                          <p:cTn id="12" fill="hold">
                            <p:stCondLst>
                              <p:cond delay="2000"/>
                            </p:stCondLst>
                            <p:childTnLst>
                              <p:par>
                                <p:cTn id="13" presetID="1"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4" grpId="0" bldLvl="0" animBg="1"/>
      <p:bldP spid="14" grpId="0" bldLvl="0" animBg="1"/>
      <p:bldP spid="15" grpId="0" bldLvl="0" animBg="1"/>
      <p:bldP spid="10"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3204210" y="627380"/>
            <a:ext cx="2268855" cy="4433570"/>
          </a:xfrm>
          <a:prstGeom prst="rect">
            <a:avLst/>
          </a:prstGeom>
        </p:spPr>
      </p:pic>
      <p:sp>
        <p:nvSpPr>
          <p:cNvPr id="22531" name="标题 1"/>
          <p:cNvSpPr txBox="1"/>
          <p:nvPr/>
        </p:nvSpPr>
        <p:spPr>
          <a:xfrm>
            <a:off x="826770" y="200025"/>
            <a:ext cx="8368030" cy="347980"/>
          </a:xfrm>
          <a:prstGeom prst="rect">
            <a:avLst/>
          </a:prstGeom>
          <a:noFill/>
          <a:ln w="9525">
            <a:noFill/>
          </a:ln>
        </p:spPr>
        <p:txBody>
          <a:bodyPr anchor="b"/>
          <a:p>
            <a:pPr eaLnBrk="1" hangingPunct="1">
              <a:lnSpc>
                <a:spcPct val="200000"/>
              </a:lnSpc>
              <a:buFont typeface="Arial" panose="020B0604020202020204" pitchFamily="34" charset="0"/>
            </a:pPr>
            <a:r>
              <a:rPr lang="zh-CN" altLang="en-US" sz="1600" dirty="0">
                <a:solidFill>
                  <a:srgbClr val="606060"/>
                </a:solidFill>
                <a:latin typeface="Arial" panose="020B0604020202020204" pitchFamily="34" charset="0"/>
                <a:ea typeface="微软雅黑" panose="020B0503020204020204" pitchFamily="34" charset="-122"/>
              </a:rPr>
              <a:t>预报名操作步骤之四：</a:t>
            </a:r>
            <a:r>
              <a:rPr lang="zh-CN" altLang="en-US" sz="1600" b="1" dirty="0">
                <a:solidFill>
                  <a:srgbClr val="606060"/>
                </a:solidFill>
                <a:ea typeface="微软雅黑" panose="020B0503020204020204" pitchFamily="34" charset="-122"/>
                <a:sym typeface="+mn-ea"/>
              </a:rPr>
              <a:t>填写学生具体信息</a:t>
            </a:r>
            <a:r>
              <a:rPr lang="zh-CN" altLang="en-US" sz="1600" b="1" dirty="0">
                <a:solidFill>
                  <a:srgbClr val="FF0000"/>
                </a:solidFill>
                <a:ea typeface="微软雅黑" panose="020B0503020204020204" pitchFamily="34" charset="-122"/>
                <a:sym typeface="+mn-ea"/>
              </a:rPr>
              <a:t>（不符合片内生条件的本地生</a:t>
            </a:r>
            <a:r>
              <a:rPr lang="en-US" altLang="zh-CN" sz="1600" b="1" dirty="0">
                <a:solidFill>
                  <a:srgbClr val="FF0000"/>
                </a:solidFill>
                <a:ea typeface="微软雅黑" panose="020B0503020204020204" pitchFamily="34" charset="-122"/>
                <a:sym typeface="+mn-ea"/>
              </a:rPr>
              <a:t>-</a:t>
            </a:r>
            <a:r>
              <a:rPr lang="zh-CN" altLang="en-US" sz="1600" b="1" dirty="0">
                <a:solidFill>
                  <a:srgbClr val="FF0000"/>
                </a:solidFill>
                <a:ea typeface="微软雅黑" panose="020B0503020204020204" pitchFamily="34" charset="-122"/>
                <a:sym typeface="+mn-ea"/>
              </a:rPr>
              <a:t>填写基本信息）</a:t>
            </a:r>
            <a:endParaRPr lang="zh-CN" altLang="en-US" sz="1600" b="1" dirty="0">
              <a:solidFill>
                <a:srgbClr val="FF0000"/>
              </a:solidFill>
              <a:latin typeface="Arial" panose="020B0604020202020204" pitchFamily="34" charset="0"/>
              <a:ea typeface="微软雅黑" panose="020B0503020204020204" pitchFamily="34" charset="-122"/>
              <a:sym typeface="+mn-ea"/>
            </a:endParaRPr>
          </a:p>
        </p:txBody>
      </p:sp>
      <p:sp>
        <p:nvSpPr>
          <p:cNvPr id="20487" name="矩形标注 1073742863"/>
          <p:cNvSpPr/>
          <p:nvPr>
            <p:custDataLst>
              <p:tags r:id="rId2"/>
            </p:custDataLst>
          </p:nvPr>
        </p:nvSpPr>
        <p:spPr>
          <a:xfrm>
            <a:off x="5652135" y="2794635"/>
            <a:ext cx="2426970" cy="1998345"/>
          </a:xfrm>
          <a:prstGeom prst="wedgeRectCallout">
            <a:avLst>
              <a:gd name="adj1" fmla="val -60361"/>
              <a:gd name="adj2" fmla="val 7639"/>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p>
            <a:pPr eaLnBrk="1" hangingPunct="1">
              <a:lnSpc>
                <a:spcPts val="2000"/>
              </a:lnSpc>
              <a:buFont typeface="Arial" panose="020B0604020202020204" pitchFamily="34" charset="0"/>
            </a:pPr>
            <a:endParaRPr lang="zh-CN" altLang="en-US" sz="1200" b="1" baseline="30000" dirty="0">
              <a:solidFill>
                <a:srgbClr val="24923B"/>
              </a:solidFill>
              <a:latin typeface="微软雅黑" panose="020B0503020204020204" pitchFamily="34" charset="-122"/>
              <a:ea typeface="微软雅黑" panose="020B0503020204020204" pitchFamily="34" charset="-122"/>
              <a:sym typeface="+mn-ea"/>
            </a:endParaRPr>
          </a:p>
          <a:p>
            <a:pPr eaLnBrk="1" hangingPunct="1">
              <a:lnSpc>
                <a:spcPts val="2000"/>
              </a:lnSpc>
              <a:buFont typeface="Arial" panose="020B0604020202020204" pitchFamily="34" charset="0"/>
            </a:pPr>
            <a:r>
              <a:rPr lang="zh-CN" altLang="en-US" sz="1200" b="1" baseline="30000" dirty="0">
                <a:solidFill>
                  <a:srgbClr val="24923B"/>
                </a:solidFill>
                <a:latin typeface="微软雅黑" panose="020B0503020204020204" pitchFamily="34" charset="-122"/>
                <a:ea typeface="微软雅黑" panose="020B0503020204020204" pitchFamily="34" charset="-122"/>
                <a:sym typeface="+mn-ea"/>
              </a:rPr>
              <a:t>系统会根据填写的</a:t>
            </a:r>
            <a:r>
              <a:rPr lang="en-US" altLang="zh-CN" sz="1200" b="1" baseline="30000" dirty="0">
                <a:solidFill>
                  <a:srgbClr val="24923B"/>
                </a:solidFill>
                <a:latin typeface="微软雅黑" panose="020B0503020204020204" pitchFamily="34" charset="-122"/>
                <a:ea typeface="微软雅黑" panose="020B0503020204020204" pitchFamily="34" charset="-122"/>
                <a:sym typeface="+mn-ea"/>
              </a:rPr>
              <a:t>”</a:t>
            </a:r>
            <a:r>
              <a:rPr lang="zh-CN" altLang="en-US" sz="1200" b="1" baseline="30000" dirty="0">
                <a:solidFill>
                  <a:srgbClr val="24923B"/>
                </a:solidFill>
                <a:latin typeface="微软雅黑" panose="020B0503020204020204" pitchFamily="34" charset="-122"/>
                <a:ea typeface="微软雅黑" panose="020B0503020204020204" pitchFamily="34" charset="-122"/>
                <a:sym typeface="+mn-ea"/>
              </a:rPr>
              <a:t>适龄儿童户口簿地址</a:t>
            </a:r>
            <a:r>
              <a:rPr lang="en-US" altLang="zh-CN" sz="1200" b="1" baseline="30000" dirty="0">
                <a:solidFill>
                  <a:srgbClr val="24923B"/>
                </a:solidFill>
                <a:latin typeface="微软雅黑" panose="020B0503020204020204" pitchFamily="34" charset="-122"/>
                <a:ea typeface="微软雅黑" panose="020B0503020204020204" pitchFamily="34" charset="-122"/>
                <a:sym typeface="+mn-ea"/>
              </a:rPr>
              <a:t>“</a:t>
            </a:r>
            <a:r>
              <a:rPr lang="zh-CN" altLang="en-US" sz="1200" b="1" baseline="30000" dirty="0">
                <a:solidFill>
                  <a:srgbClr val="24923B"/>
                </a:solidFill>
                <a:latin typeface="微软雅黑" panose="020B0503020204020204" pitchFamily="34" charset="-122"/>
                <a:ea typeface="微软雅黑" panose="020B0503020204020204" pitchFamily="34" charset="-122"/>
                <a:sym typeface="+mn-ea"/>
              </a:rPr>
              <a:t>分析检测出关键字，可点击标签搜索显示适龄儿童居住地所在小区、村落或自建房，同时系统会自动匹配出该地址对应的材料核查学校。</a:t>
            </a:r>
            <a:endParaRPr lang="zh-CN" altLang="en-US" sz="1200" b="1" baseline="30000" dirty="0">
              <a:solidFill>
                <a:srgbClr val="24923B"/>
              </a:solidFill>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r>
              <a:rPr lang="zh-CN" altLang="en-US" sz="1200" b="1" baseline="30000" dirty="0">
                <a:solidFill>
                  <a:srgbClr val="24923B"/>
                </a:solidFill>
                <a:latin typeface="微软雅黑" panose="020B0503020204020204" pitchFamily="34" charset="-122"/>
                <a:ea typeface="微软雅黑" panose="020B0503020204020204" pitchFamily="34" charset="-122"/>
                <a:sym typeface="+mn-ea"/>
              </a:rPr>
              <a:t>系统未检测到地址关键字的，可手动输入。</a:t>
            </a:r>
            <a:endParaRPr lang="zh-CN" altLang="en-US" sz="1200" b="1" baseline="30000" dirty="0">
              <a:solidFill>
                <a:srgbClr val="24923B"/>
              </a:solidFill>
              <a:latin typeface="微软雅黑" panose="020B0503020204020204" pitchFamily="34" charset="-122"/>
              <a:ea typeface="微软雅黑" panose="020B0503020204020204" pitchFamily="34" charset="-122"/>
              <a:sym typeface="+mn-ea"/>
            </a:endParaRPr>
          </a:p>
          <a:p>
            <a:pPr eaLnBrk="1" hangingPunct="1">
              <a:lnSpc>
                <a:spcPts val="2000"/>
              </a:lnSpc>
              <a:buFont typeface="Arial" panose="020B0604020202020204" pitchFamily="34" charset="0"/>
            </a:pPr>
            <a:r>
              <a:rPr lang="zh-CN" altLang="en-US" sz="1200" b="1" u="sng" baseline="30000" dirty="0">
                <a:solidFill>
                  <a:srgbClr val="FF0000"/>
                </a:solidFill>
                <a:latin typeface="微软雅黑" panose="020B0503020204020204" pitchFamily="34" charset="-122"/>
                <a:ea typeface="微软雅黑" panose="020B0503020204020204" pitchFamily="34" charset="-122"/>
                <a:sym typeface="+mn-ea"/>
              </a:rPr>
              <a:t>鼓楼区、马尾区不需填写该内容，自行下拉选择材料核查学校。</a:t>
            </a:r>
            <a:endParaRPr lang="zh-CN" altLang="en-US" sz="1200" b="1" baseline="30000" dirty="0">
              <a:solidFill>
                <a:srgbClr val="24923B"/>
              </a:solidFill>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endParaRPr lang="zh-CN" altLang="en-US" sz="1200" b="1" baseline="30000" dirty="0">
              <a:solidFill>
                <a:srgbClr val="24923B"/>
              </a:solidFill>
              <a:latin typeface="微软雅黑" panose="020B0503020204020204" pitchFamily="34" charset="-122"/>
              <a:ea typeface="微软雅黑" panose="020B0503020204020204" pitchFamily="34" charset="-122"/>
            </a:endParaRPr>
          </a:p>
        </p:txBody>
      </p:sp>
    </p:spTree>
  </p:cSld>
  <p:clrMapOvr>
    <a:masterClrMapping/>
  </p:clrMapOvr>
  <p:transition spd="slow" advTm="218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blinds(horizontal)">
                                      <p:cBhvr>
                                        <p:cTn id="7" dur="10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1" name="标题 1"/>
          <p:cNvSpPr txBox="1"/>
          <p:nvPr/>
        </p:nvSpPr>
        <p:spPr>
          <a:xfrm>
            <a:off x="826770" y="200025"/>
            <a:ext cx="8368030" cy="347980"/>
          </a:xfrm>
          <a:prstGeom prst="rect">
            <a:avLst/>
          </a:prstGeom>
          <a:noFill/>
          <a:ln w="9525">
            <a:noFill/>
          </a:ln>
        </p:spPr>
        <p:txBody>
          <a:bodyPr anchor="b"/>
          <a:p>
            <a:pPr eaLnBrk="1" hangingPunct="1">
              <a:lnSpc>
                <a:spcPct val="200000"/>
              </a:lnSpc>
              <a:buFont typeface="Arial" panose="020B0604020202020204" pitchFamily="34" charset="0"/>
            </a:pPr>
            <a:r>
              <a:rPr lang="zh-CN" altLang="en-US" sz="1600" dirty="0">
                <a:solidFill>
                  <a:srgbClr val="606060"/>
                </a:solidFill>
                <a:latin typeface="Arial" panose="020B0604020202020204" pitchFamily="34" charset="0"/>
                <a:ea typeface="微软雅黑" panose="020B0503020204020204" pitchFamily="34" charset="-122"/>
              </a:rPr>
              <a:t>预报名操作步骤之四：</a:t>
            </a:r>
            <a:r>
              <a:rPr lang="zh-CN" altLang="en-US" sz="1600" b="1" dirty="0">
                <a:solidFill>
                  <a:srgbClr val="606060"/>
                </a:solidFill>
                <a:ea typeface="微软雅黑" panose="020B0503020204020204" pitchFamily="34" charset="-122"/>
                <a:sym typeface="+mn-ea"/>
              </a:rPr>
              <a:t>填写学生具体信息</a:t>
            </a:r>
            <a:r>
              <a:rPr lang="zh-CN" altLang="en-US" sz="1600" b="1" dirty="0">
                <a:solidFill>
                  <a:srgbClr val="FF0000"/>
                </a:solidFill>
                <a:ea typeface="微软雅黑" panose="020B0503020204020204" pitchFamily="34" charset="-122"/>
                <a:sym typeface="+mn-ea"/>
              </a:rPr>
              <a:t>（不符合片内生条件的本地生</a:t>
            </a:r>
            <a:r>
              <a:rPr lang="en-US" altLang="zh-CN" sz="1600" b="1" dirty="0">
                <a:solidFill>
                  <a:srgbClr val="FF0000"/>
                </a:solidFill>
                <a:ea typeface="微软雅黑" panose="020B0503020204020204" pitchFamily="34" charset="-122"/>
                <a:sym typeface="+mn-ea"/>
              </a:rPr>
              <a:t>-</a:t>
            </a:r>
            <a:r>
              <a:rPr lang="zh-CN" altLang="en-US" sz="1600" b="1" dirty="0">
                <a:solidFill>
                  <a:srgbClr val="FF0000"/>
                </a:solidFill>
                <a:ea typeface="微软雅黑" panose="020B0503020204020204" pitchFamily="34" charset="-122"/>
                <a:sym typeface="+mn-ea"/>
              </a:rPr>
              <a:t>填写监护人信息）</a:t>
            </a:r>
            <a:endParaRPr lang="zh-CN" altLang="en-US" sz="1600" b="1" dirty="0">
              <a:solidFill>
                <a:srgbClr val="FF0000"/>
              </a:solidFill>
              <a:latin typeface="Arial" panose="020B0604020202020204" pitchFamily="34" charset="0"/>
              <a:ea typeface="微软雅黑" panose="020B0503020204020204" pitchFamily="34" charset="-122"/>
              <a:sym typeface="+mn-ea"/>
            </a:endParaRPr>
          </a:p>
        </p:txBody>
      </p:sp>
      <p:pic>
        <p:nvPicPr>
          <p:cNvPr id="4" name="图片 3"/>
          <p:cNvPicPr>
            <a:picLocks noChangeAspect="1"/>
          </p:cNvPicPr>
          <p:nvPr/>
        </p:nvPicPr>
        <p:blipFill>
          <a:blip r:embed="rId1"/>
          <a:stretch>
            <a:fillRect/>
          </a:stretch>
        </p:blipFill>
        <p:spPr>
          <a:xfrm>
            <a:off x="5076190" y="1059180"/>
            <a:ext cx="2621915" cy="3401060"/>
          </a:xfrm>
          <a:prstGeom prst="rect">
            <a:avLst/>
          </a:prstGeom>
        </p:spPr>
      </p:pic>
      <p:sp>
        <p:nvSpPr>
          <p:cNvPr id="7" name="矩形标注 1073742868"/>
          <p:cNvSpPr/>
          <p:nvPr>
            <p:custDataLst>
              <p:tags r:id="rId2"/>
            </p:custDataLst>
          </p:nvPr>
        </p:nvSpPr>
        <p:spPr>
          <a:xfrm>
            <a:off x="7524115" y="2860040"/>
            <a:ext cx="1428115" cy="636905"/>
          </a:xfrm>
          <a:prstGeom prst="wedgeRectCallout">
            <a:avLst>
              <a:gd name="adj1" fmla="val -38350"/>
              <a:gd name="adj2" fmla="val 123379"/>
            </a:avLst>
          </a:prstGeom>
          <a:solidFill>
            <a:srgbClr val="FFFFFF"/>
          </a:solidFill>
          <a:ln w="38100" cap="flat" cmpd="sng">
            <a:solidFill>
              <a:srgbClr val="0070C0"/>
            </a:solidFill>
            <a:prstDash val="solid"/>
            <a:miter/>
            <a:headEnd type="none" w="med" len="med"/>
            <a:tailEnd type="none" w="med" len="med"/>
          </a:ln>
        </p:spPr>
        <p:txBody>
          <a:bodyPr anchor="ctr"/>
          <a:p>
            <a:pPr algn="ctr" eaLnBrk="1" hangingPunct="1">
              <a:lnSpc>
                <a:spcPts val="2000"/>
              </a:lnSpc>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a:p>
            <a:pPr algn="ctr" eaLnBrk="1" hangingPunct="1">
              <a:lnSpc>
                <a:spcPts val="2000"/>
              </a:lnSpc>
              <a:buFont typeface="Arial" panose="020B0604020202020204" pitchFamily="34" charset="0"/>
            </a:pPr>
            <a:r>
              <a:rPr lang="zh-CN" altLang="en-US" sz="1200" dirty="0">
                <a:latin typeface="微软雅黑" panose="020B0503020204020204" pitchFamily="34" charset="-122"/>
                <a:ea typeface="微软雅黑" panose="020B0503020204020204" pitchFamily="34" charset="-122"/>
              </a:rPr>
              <a:t>所有信息确认无误后点击【提交】</a:t>
            </a:r>
            <a:endParaRPr lang="zh-CN" altLang="en-US" sz="1200" dirty="0">
              <a:latin typeface="微软雅黑" panose="020B0503020204020204" pitchFamily="34" charset="-122"/>
              <a:ea typeface="微软雅黑" panose="020B0503020204020204" pitchFamily="34" charset="-122"/>
            </a:endParaRPr>
          </a:p>
          <a:p>
            <a:pPr eaLnBrk="1" hangingPunct="1">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3"/>
          <a:stretch>
            <a:fillRect/>
          </a:stretch>
        </p:blipFill>
        <p:spPr>
          <a:xfrm>
            <a:off x="1403985" y="1059180"/>
            <a:ext cx="2938145" cy="3252470"/>
          </a:xfrm>
          <a:prstGeom prst="rect">
            <a:avLst/>
          </a:prstGeom>
        </p:spPr>
      </p:pic>
    </p:spTree>
  </p:cSld>
  <p:clrMapOvr>
    <a:masterClrMapping/>
  </p:clrMapOvr>
  <p:transition spd="slow" advTm="218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1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1" name="标题 1"/>
          <p:cNvSpPr txBox="1"/>
          <p:nvPr/>
        </p:nvSpPr>
        <p:spPr>
          <a:xfrm>
            <a:off x="925513" y="200025"/>
            <a:ext cx="7770812" cy="347663"/>
          </a:xfrm>
          <a:prstGeom prst="rect">
            <a:avLst/>
          </a:prstGeom>
          <a:noFill/>
          <a:ln w="9525">
            <a:noFill/>
          </a:ln>
        </p:spPr>
        <p:txBody>
          <a:bodyPr anchor="b"/>
          <a:p>
            <a:pPr eaLnBrk="1" hangingPunct="1">
              <a:lnSpc>
                <a:spcPct val="200000"/>
              </a:lnSpc>
              <a:buFont typeface="Arial" panose="020B0604020202020204" pitchFamily="34" charset="0"/>
            </a:pPr>
            <a:r>
              <a:rPr lang="zh-CN" altLang="en-US" sz="1600" dirty="0">
                <a:solidFill>
                  <a:srgbClr val="606060"/>
                </a:solidFill>
                <a:latin typeface="Arial" panose="020B0604020202020204" pitchFamily="34" charset="0"/>
                <a:ea typeface="微软雅黑" panose="020B0503020204020204" pitchFamily="34" charset="-122"/>
              </a:rPr>
              <a:t>预报名操作步骤之四：</a:t>
            </a:r>
            <a:r>
              <a:rPr lang="zh-CN" altLang="en-US" sz="1600" b="1" dirty="0">
                <a:solidFill>
                  <a:srgbClr val="606060"/>
                </a:solidFill>
                <a:ea typeface="微软雅黑" panose="020B0503020204020204" pitchFamily="34" charset="-122"/>
                <a:sym typeface="+mn-ea"/>
              </a:rPr>
              <a:t>填写学生具体信息</a:t>
            </a:r>
            <a:r>
              <a:rPr lang="zh-CN" altLang="en-US" sz="1600" b="1" dirty="0">
                <a:solidFill>
                  <a:srgbClr val="FF0000"/>
                </a:solidFill>
                <a:ea typeface="微软雅黑" panose="020B0503020204020204" pitchFamily="34" charset="-122"/>
                <a:sym typeface="+mn-ea"/>
              </a:rPr>
              <a:t>（随迁子女</a:t>
            </a:r>
            <a:r>
              <a:rPr lang="en-US" altLang="zh-CN" sz="1600" b="1" dirty="0">
                <a:solidFill>
                  <a:srgbClr val="FF0000"/>
                </a:solidFill>
                <a:ea typeface="微软雅黑" panose="020B0503020204020204" pitchFamily="34" charset="-122"/>
                <a:sym typeface="+mn-ea"/>
              </a:rPr>
              <a:t>-</a:t>
            </a:r>
            <a:r>
              <a:rPr lang="zh-CN" altLang="en-US" sz="1600" b="1" dirty="0">
                <a:solidFill>
                  <a:srgbClr val="FF0000"/>
                </a:solidFill>
                <a:ea typeface="微软雅黑" panose="020B0503020204020204" pitchFamily="34" charset="-122"/>
                <a:sym typeface="+mn-ea"/>
              </a:rPr>
              <a:t>填写学生信息）</a:t>
            </a:r>
            <a:endParaRPr lang="zh-CN" altLang="en-US" sz="1600" b="1" dirty="0">
              <a:solidFill>
                <a:srgbClr val="FF0000"/>
              </a:solidFill>
              <a:latin typeface="Arial" panose="020B0604020202020204" pitchFamily="34" charset="0"/>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4644390" y="1059815"/>
            <a:ext cx="2499995" cy="3420110"/>
          </a:xfrm>
          <a:prstGeom prst="rect">
            <a:avLst/>
          </a:prstGeom>
        </p:spPr>
      </p:pic>
      <p:pic>
        <p:nvPicPr>
          <p:cNvPr id="6" name="图片 5"/>
          <p:cNvPicPr>
            <a:picLocks noChangeAspect="1"/>
          </p:cNvPicPr>
          <p:nvPr/>
        </p:nvPicPr>
        <p:blipFill>
          <a:blip r:embed="rId2"/>
          <a:stretch>
            <a:fillRect/>
          </a:stretch>
        </p:blipFill>
        <p:spPr>
          <a:xfrm>
            <a:off x="539750" y="1059815"/>
            <a:ext cx="3257550" cy="2578100"/>
          </a:xfrm>
          <a:prstGeom prst="rect">
            <a:avLst/>
          </a:prstGeom>
        </p:spPr>
      </p:pic>
      <p:sp>
        <p:nvSpPr>
          <p:cNvPr id="7" name="矩形标注 1073742867"/>
          <p:cNvSpPr/>
          <p:nvPr>
            <p:custDataLst>
              <p:tags r:id="rId3"/>
            </p:custDataLst>
          </p:nvPr>
        </p:nvSpPr>
        <p:spPr>
          <a:xfrm>
            <a:off x="264160" y="3867150"/>
            <a:ext cx="3808730" cy="648970"/>
          </a:xfrm>
          <a:prstGeom prst="wedgeRectCallout">
            <a:avLst>
              <a:gd name="adj1" fmla="val 23057"/>
              <a:gd name="adj2" fmla="val -48630"/>
            </a:avLst>
          </a:prstGeom>
          <a:solidFill>
            <a:srgbClr val="FFFFFF"/>
          </a:solidFill>
          <a:ln w="38100" cap="flat" cmpd="sng">
            <a:solidFill>
              <a:srgbClr val="FF6600"/>
            </a:solidFill>
            <a:prstDash val="solid"/>
            <a:miter/>
            <a:headEnd type="none" w="med" len="med"/>
            <a:tailEnd type="none" w="med" len="med"/>
          </a:ln>
        </p:spPr>
        <p:txBody>
          <a:bodyPr anchor="ctr"/>
          <a:p>
            <a:pPr eaLnBrk="1" hangingPunct="1">
              <a:lnSpc>
                <a:spcPts val="2000"/>
              </a:lnSpc>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r>
              <a:rPr lang="zh-CN" altLang="en-US" sz="1400" dirty="0">
                <a:solidFill>
                  <a:srgbClr val="FF0000"/>
                </a:solidFill>
                <a:latin typeface="微软雅黑" panose="020B0503020204020204" pitchFamily="34" charset="-122"/>
                <a:ea typeface="微软雅黑" panose="020B0503020204020204" pitchFamily="34" charset="-122"/>
              </a:rPr>
              <a:t>系统会根据登录的e福州或闽政通账号，找到同户下符合招生年龄的学生信息。</a:t>
            </a:r>
            <a:endParaRPr lang="zh-CN" altLang="en-US" sz="1400" dirty="0">
              <a:solidFill>
                <a:srgbClr val="FF0000"/>
              </a:solidFill>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p:txBody>
      </p:sp>
      <p:sp>
        <p:nvSpPr>
          <p:cNvPr id="9" name="矩形标注 1073742867"/>
          <p:cNvSpPr/>
          <p:nvPr>
            <p:custDataLst>
              <p:tags r:id="rId4"/>
            </p:custDataLst>
          </p:nvPr>
        </p:nvSpPr>
        <p:spPr>
          <a:xfrm>
            <a:off x="7668260" y="1060450"/>
            <a:ext cx="791210" cy="3312795"/>
          </a:xfrm>
          <a:prstGeom prst="wedgeRectCallout">
            <a:avLst>
              <a:gd name="adj1" fmla="val -47271"/>
              <a:gd name="adj2" fmla="val -22915"/>
            </a:avLst>
          </a:prstGeom>
          <a:solidFill>
            <a:srgbClr val="FFFFFF"/>
          </a:solidFill>
          <a:ln w="38100" cap="flat" cmpd="sng">
            <a:solidFill>
              <a:srgbClr val="FF6600"/>
            </a:solidFill>
            <a:prstDash val="solid"/>
            <a:miter/>
            <a:headEnd type="none" w="med" len="med"/>
            <a:tailEnd type="none" w="med" len="med"/>
          </a:ln>
        </p:spPr>
        <p:txBody>
          <a:bodyPr anchor="ctr"/>
          <a:p>
            <a:pPr eaLnBrk="1" hangingPunct="1">
              <a:lnSpc>
                <a:spcPts val="2000"/>
              </a:lnSpc>
              <a:buFont typeface="Arial" panose="020B0604020202020204" pitchFamily="34" charset="0"/>
            </a:pPr>
            <a:r>
              <a:rPr lang="zh-CN" altLang="en-US" sz="1400" dirty="0">
                <a:solidFill>
                  <a:srgbClr val="FF0000"/>
                </a:solidFill>
                <a:latin typeface="微软雅黑" panose="020B0503020204020204" pitchFamily="34" charset="-122"/>
                <a:ea typeface="微软雅黑" panose="020B0503020204020204" pitchFamily="34" charset="-122"/>
              </a:rPr>
              <a:t>系统未识别或无法识别到登录e福州或闽政通账号的学生信息，可直接手动填写。</a:t>
            </a:r>
            <a:endParaRPr lang="zh-CN" altLang="en-US" sz="1400" dirty="0">
              <a:solidFill>
                <a:srgbClr val="FF0000"/>
              </a:solidFill>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p:txBody>
      </p:sp>
      <p:sp>
        <p:nvSpPr>
          <p:cNvPr id="10" name="右箭头 9"/>
          <p:cNvSpPr/>
          <p:nvPr/>
        </p:nvSpPr>
        <p:spPr>
          <a:xfrm rot="16200000">
            <a:off x="2127250" y="3447415"/>
            <a:ext cx="343535" cy="495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右箭头 15"/>
          <p:cNvSpPr/>
          <p:nvPr/>
        </p:nvSpPr>
        <p:spPr>
          <a:xfrm rot="10800000">
            <a:off x="7124065" y="2284095"/>
            <a:ext cx="544830" cy="495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spd="slow" advTm="218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9"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3347720" y="627380"/>
            <a:ext cx="2071370" cy="4204335"/>
          </a:xfrm>
          <a:prstGeom prst="rect">
            <a:avLst/>
          </a:prstGeom>
        </p:spPr>
      </p:pic>
      <p:sp>
        <p:nvSpPr>
          <p:cNvPr id="22531" name="标题 1"/>
          <p:cNvSpPr txBox="1"/>
          <p:nvPr/>
        </p:nvSpPr>
        <p:spPr>
          <a:xfrm>
            <a:off x="925513" y="200025"/>
            <a:ext cx="7770812" cy="347663"/>
          </a:xfrm>
          <a:prstGeom prst="rect">
            <a:avLst/>
          </a:prstGeom>
          <a:noFill/>
          <a:ln w="9525">
            <a:noFill/>
          </a:ln>
        </p:spPr>
        <p:txBody>
          <a:bodyPr anchor="b"/>
          <a:p>
            <a:pPr eaLnBrk="1" hangingPunct="1">
              <a:lnSpc>
                <a:spcPct val="200000"/>
              </a:lnSpc>
              <a:buFont typeface="Arial" panose="020B0604020202020204" pitchFamily="34" charset="0"/>
            </a:pPr>
            <a:r>
              <a:rPr lang="zh-CN" altLang="en-US" sz="1600" dirty="0">
                <a:solidFill>
                  <a:srgbClr val="606060"/>
                </a:solidFill>
                <a:latin typeface="Arial" panose="020B0604020202020204" pitchFamily="34" charset="0"/>
                <a:ea typeface="微软雅黑" panose="020B0503020204020204" pitchFamily="34" charset="-122"/>
              </a:rPr>
              <a:t>预报名操作步骤之四：</a:t>
            </a:r>
            <a:r>
              <a:rPr lang="zh-CN" altLang="en-US" sz="1600" b="1" dirty="0">
                <a:solidFill>
                  <a:srgbClr val="606060"/>
                </a:solidFill>
                <a:ea typeface="微软雅黑" panose="020B0503020204020204" pitchFamily="34" charset="-122"/>
                <a:sym typeface="+mn-ea"/>
              </a:rPr>
              <a:t>填写学生具体信息</a:t>
            </a:r>
            <a:r>
              <a:rPr lang="zh-CN" altLang="en-US" sz="1600" b="1" dirty="0">
                <a:solidFill>
                  <a:srgbClr val="FF0000"/>
                </a:solidFill>
                <a:ea typeface="微软雅黑" panose="020B0503020204020204" pitchFamily="34" charset="-122"/>
                <a:sym typeface="+mn-ea"/>
              </a:rPr>
              <a:t>（随迁子女</a:t>
            </a:r>
            <a:r>
              <a:rPr lang="en-US" altLang="zh-CN" sz="1600" b="1" dirty="0">
                <a:solidFill>
                  <a:srgbClr val="FF0000"/>
                </a:solidFill>
                <a:ea typeface="微软雅黑" panose="020B0503020204020204" pitchFamily="34" charset="-122"/>
                <a:sym typeface="+mn-ea"/>
              </a:rPr>
              <a:t>-</a:t>
            </a:r>
            <a:r>
              <a:rPr lang="zh-CN" altLang="en-US" sz="1600" b="1" dirty="0">
                <a:solidFill>
                  <a:srgbClr val="FF0000"/>
                </a:solidFill>
                <a:ea typeface="微软雅黑" panose="020B0503020204020204" pitchFamily="34" charset="-122"/>
                <a:sym typeface="+mn-ea"/>
              </a:rPr>
              <a:t>填写基本信息）</a:t>
            </a:r>
            <a:endParaRPr lang="zh-CN" altLang="en-US" sz="1600" b="1" dirty="0">
              <a:solidFill>
                <a:srgbClr val="FF0000"/>
              </a:solidFill>
              <a:latin typeface="Arial" panose="020B0604020202020204" pitchFamily="34" charset="0"/>
              <a:ea typeface="微软雅黑" panose="020B0503020204020204" pitchFamily="34" charset="-122"/>
              <a:sym typeface="+mn-ea"/>
            </a:endParaRPr>
          </a:p>
        </p:txBody>
      </p:sp>
      <p:sp>
        <p:nvSpPr>
          <p:cNvPr id="7" name="矩形标注 1073742863"/>
          <p:cNvSpPr/>
          <p:nvPr>
            <p:custDataLst>
              <p:tags r:id="rId2"/>
            </p:custDataLst>
          </p:nvPr>
        </p:nvSpPr>
        <p:spPr>
          <a:xfrm>
            <a:off x="5868035" y="2283460"/>
            <a:ext cx="2984500" cy="1743710"/>
          </a:xfrm>
          <a:prstGeom prst="wedgeRectCallout">
            <a:avLst>
              <a:gd name="adj1" fmla="val -66170"/>
              <a:gd name="adj2" fmla="val 28194"/>
            </a:avLst>
          </a:prstGeom>
          <a:solidFill>
            <a:srgbClr val="FFFFFF"/>
          </a:solidFill>
          <a:ln w="38100" cap="flat" cmpd="sng">
            <a:solidFill>
              <a:srgbClr val="24923B"/>
            </a:solidFill>
            <a:prstDash val="solid"/>
            <a:miter/>
            <a:headEnd type="none" w="med" len="med"/>
            <a:tailEnd type="none" w="med" len="med"/>
          </a:ln>
        </p:spPr>
        <p:txBody>
          <a:bodyPr anchor="ctr"/>
          <a:p>
            <a:pPr eaLnBrk="1" hangingPunct="1">
              <a:lnSpc>
                <a:spcPts val="2000"/>
              </a:lnSpc>
              <a:buFont typeface="Arial" panose="020B0604020202020204" pitchFamily="34" charset="0"/>
            </a:pPr>
            <a:r>
              <a:rPr lang="zh-CN" altLang="en-US" sz="1200" b="1" baseline="30000" dirty="0">
                <a:solidFill>
                  <a:srgbClr val="24923B"/>
                </a:solidFill>
                <a:latin typeface="微软雅黑" panose="020B0503020204020204" pitchFamily="34" charset="-122"/>
                <a:ea typeface="微软雅黑" panose="020B0503020204020204" pitchFamily="34" charset="-122"/>
              </a:rPr>
              <a:t>系统会根据填写的</a:t>
            </a:r>
            <a:r>
              <a:rPr lang="en-US" altLang="zh-CN" sz="1200" b="1" baseline="30000" dirty="0">
                <a:solidFill>
                  <a:srgbClr val="24923B"/>
                </a:solidFill>
                <a:latin typeface="微软雅黑" panose="020B0503020204020204" pitchFamily="34" charset="-122"/>
                <a:ea typeface="微软雅黑" panose="020B0503020204020204" pitchFamily="34" charset="-122"/>
              </a:rPr>
              <a:t>”</a:t>
            </a:r>
            <a:r>
              <a:rPr lang="zh-CN" altLang="en-US" sz="1200" b="1" baseline="30000" dirty="0">
                <a:solidFill>
                  <a:srgbClr val="24923B"/>
                </a:solidFill>
                <a:latin typeface="微软雅黑" panose="020B0503020204020204" pitchFamily="34" charset="-122"/>
                <a:ea typeface="微软雅黑" panose="020B0503020204020204" pitchFamily="34" charset="-122"/>
              </a:rPr>
              <a:t>学生居住地址</a:t>
            </a:r>
            <a:r>
              <a:rPr lang="en-US" altLang="zh-CN" sz="1200" b="1" baseline="30000" dirty="0">
                <a:solidFill>
                  <a:srgbClr val="24923B"/>
                </a:solidFill>
                <a:latin typeface="微软雅黑" panose="020B0503020204020204" pitchFamily="34" charset="-122"/>
                <a:ea typeface="微软雅黑" panose="020B0503020204020204" pitchFamily="34" charset="-122"/>
              </a:rPr>
              <a:t>“</a:t>
            </a:r>
            <a:r>
              <a:rPr lang="zh-CN" altLang="en-US" sz="1200" b="1" baseline="30000" dirty="0">
                <a:solidFill>
                  <a:srgbClr val="24923B"/>
                </a:solidFill>
                <a:latin typeface="微软雅黑" panose="020B0503020204020204" pitchFamily="34" charset="-122"/>
                <a:ea typeface="微软雅黑" panose="020B0503020204020204" pitchFamily="34" charset="-122"/>
              </a:rPr>
              <a:t>分析检测出关键字，可点击标签搜索显示随迁子女居住地所在小区、村落或自建房，同时系统会自动匹配出该地址对应的报名点学校。</a:t>
            </a:r>
            <a:endParaRPr lang="zh-CN" altLang="en-US" sz="1200" b="1" baseline="30000" dirty="0">
              <a:solidFill>
                <a:srgbClr val="24923B"/>
              </a:solidFill>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r>
              <a:rPr lang="zh-CN" altLang="en-US" sz="1200" b="1" baseline="30000" dirty="0">
                <a:solidFill>
                  <a:srgbClr val="24923B"/>
                </a:solidFill>
                <a:latin typeface="微软雅黑" panose="020B0503020204020204" pitchFamily="34" charset="-122"/>
                <a:ea typeface="微软雅黑" panose="020B0503020204020204" pitchFamily="34" charset="-122"/>
                <a:sym typeface="+mn-ea"/>
              </a:rPr>
              <a:t>系统未检测到地址关键字的，可手动输入。</a:t>
            </a:r>
            <a:endParaRPr lang="zh-CN" altLang="en-US" sz="1200" b="1" baseline="30000" dirty="0">
              <a:solidFill>
                <a:srgbClr val="24923B"/>
              </a:solidFill>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r>
              <a:rPr lang="zh-CN" altLang="en-US" sz="1200" b="1" u="sng" baseline="30000" dirty="0">
                <a:solidFill>
                  <a:srgbClr val="FF0000"/>
                </a:solidFill>
                <a:latin typeface="微软雅黑" panose="020B0503020204020204" pitchFamily="34" charset="-122"/>
                <a:ea typeface="微软雅黑" panose="020B0503020204020204" pitchFamily="34" charset="-122"/>
              </a:rPr>
              <a:t>鼓楼区随迁子女不需填写该内容，自行下拉选择报名点学校。</a:t>
            </a:r>
            <a:endParaRPr lang="zh-CN" altLang="en-US" sz="1200" b="1" u="sng" baseline="30000" dirty="0">
              <a:solidFill>
                <a:srgbClr val="FF0000"/>
              </a:solidFill>
              <a:latin typeface="微软雅黑" panose="020B0503020204020204" pitchFamily="34" charset="-122"/>
              <a:ea typeface="微软雅黑" panose="020B0503020204020204" pitchFamily="34" charset="-122"/>
            </a:endParaRPr>
          </a:p>
        </p:txBody>
      </p:sp>
      <p:sp>
        <p:nvSpPr>
          <p:cNvPr id="9" name="矩形标注 1073742867"/>
          <p:cNvSpPr/>
          <p:nvPr>
            <p:custDataLst>
              <p:tags r:id="rId3"/>
            </p:custDataLst>
          </p:nvPr>
        </p:nvSpPr>
        <p:spPr>
          <a:xfrm>
            <a:off x="1403985" y="2355215"/>
            <a:ext cx="1729105" cy="582930"/>
          </a:xfrm>
          <a:prstGeom prst="wedgeRectCallout">
            <a:avLst>
              <a:gd name="adj1" fmla="val 62459"/>
              <a:gd name="adj2" fmla="val 37544"/>
            </a:avLst>
          </a:prstGeom>
          <a:solidFill>
            <a:srgbClr val="FFFFFF"/>
          </a:solidFill>
          <a:ln w="38100" cap="flat" cmpd="sng">
            <a:solidFill>
              <a:srgbClr val="FF6600"/>
            </a:solidFill>
            <a:prstDash val="solid"/>
            <a:miter/>
            <a:headEnd type="none" w="med" len="med"/>
            <a:tailEnd type="none" w="med" len="med"/>
          </a:ln>
        </p:spPr>
        <p:txBody>
          <a:bodyPr anchor="ctr"/>
          <a:p>
            <a:pPr eaLnBrk="1" hangingPunct="1">
              <a:lnSpc>
                <a:spcPts val="2000"/>
              </a:lnSpc>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r>
              <a:rPr lang="zh-CN" altLang="en-US" sz="1200" dirty="0">
                <a:solidFill>
                  <a:srgbClr val="FF0000"/>
                </a:solidFill>
                <a:latin typeface="微软雅黑" panose="020B0503020204020204" pitchFamily="34" charset="-122"/>
                <a:ea typeface="微软雅黑" panose="020B0503020204020204" pitchFamily="34" charset="-122"/>
                <a:sym typeface="+mn-ea"/>
              </a:rPr>
              <a:t>按父母居住凭证输入详细地址。</a:t>
            </a:r>
            <a:endParaRPr lang="zh-CN" altLang="en-US" sz="1200" dirty="0">
              <a:solidFill>
                <a:srgbClr val="FF0000"/>
              </a:solidFill>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p:txBody>
      </p:sp>
    </p:spTree>
  </p:cSld>
  <p:clrMapOvr>
    <a:masterClrMapping/>
  </p:clrMapOvr>
  <p:transition spd="slow" advTm="218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9"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 name="图片 15"/>
          <p:cNvPicPr>
            <a:picLocks noChangeAspect="1"/>
          </p:cNvPicPr>
          <p:nvPr/>
        </p:nvPicPr>
        <p:blipFill>
          <a:blip r:embed="rId1"/>
          <a:stretch>
            <a:fillRect/>
          </a:stretch>
        </p:blipFill>
        <p:spPr>
          <a:xfrm>
            <a:off x="6300470" y="859155"/>
            <a:ext cx="2284730" cy="2939415"/>
          </a:xfrm>
          <a:prstGeom prst="rect">
            <a:avLst/>
          </a:prstGeom>
        </p:spPr>
      </p:pic>
      <p:sp>
        <p:nvSpPr>
          <p:cNvPr id="22531" name="标题 1"/>
          <p:cNvSpPr txBox="1"/>
          <p:nvPr/>
        </p:nvSpPr>
        <p:spPr>
          <a:xfrm>
            <a:off x="925513" y="200025"/>
            <a:ext cx="7770812" cy="347663"/>
          </a:xfrm>
          <a:prstGeom prst="rect">
            <a:avLst/>
          </a:prstGeom>
          <a:noFill/>
          <a:ln w="9525">
            <a:noFill/>
          </a:ln>
        </p:spPr>
        <p:txBody>
          <a:bodyPr anchor="b"/>
          <a:p>
            <a:pPr eaLnBrk="1" hangingPunct="1">
              <a:lnSpc>
                <a:spcPct val="200000"/>
              </a:lnSpc>
              <a:buFont typeface="Arial" panose="020B0604020202020204" pitchFamily="34" charset="0"/>
            </a:pPr>
            <a:r>
              <a:rPr lang="zh-CN" altLang="en-US" sz="1600" dirty="0">
                <a:solidFill>
                  <a:srgbClr val="606060"/>
                </a:solidFill>
                <a:latin typeface="Arial" panose="020B0604020202020204" pitchFamily="34" charset="0"/>
                <a:ea typeface="微软雅黑" panose="020B0503020204020204" pitchFamily="34" charset="-122"/>
              </a:rPr>
              <a:t>预报名操作步骤之四：</a:t>
            </a:r>
            <a:r>
              <a:rPr lang="zh-CN" altLang="en-US" sz="1600" b="1" dirty="0">
                <a:solidFill>
                  <a:srgbClr val="606060"/>
                </a:solidFill>
                <a:ea typeface="微软雅黑" panose="020B0503020204020204" pitchFamily="34" charset="-122"/>
                <a:sym typeface="+mn-ea"/>
              </a:rPr>
              <a:t>填写学生具体信息</a:t>
            </a:r>
            <a:r>
              <a:rPr lang="zh-CN" altLang="en-US" sz="1600" b="1" dirty="0">
                <a:solidFill>
                  <a:srgbClr val="FF0000"/>
                </a:solidFill>
                <a:ea typeface="微软雅黑" panose="020B0503020204020204" pitchFamily="34" charset="-122"/>
                <a:sym typeface="+mn-ea"/>
              </a:rPr>
              <a:t>（随迁子女</a:t>
            </a:r>
            <a:r>
              <a:rPr lang="en-US" altLang="zh-CN" sz="1600" b="1" dirty="0">
                <a:solidFill>
                  <a:srgbClr val="FF0000"/>
                </a:solidFill>
                <a:ea typeface="微软雅黑" panose="020B0503020204020204" pitchFamily="34" charset="-122"/>
                <a:sym typeface="+mn-ea"/>
              </a:rPr>
              <a:t>-</a:t>
            </a:r>
            <a:r>
              <a:rPr lang="zh-CN" altLang="en-US" sz="1600" b="1" dirty="0">
                <a:solidFill>
                  <a:srgbClr val="FF0000"/>
                </a:solidFill>
                <a:ea typeface="微软雅黑" panose="020B0503020204020204" pitchFamily="34" charset="-122"/>
                <a:sym typeface="+mn-ea"/>
              </a:rPr>
              <a:t>填写监护人信息）</a:t>
            </a:r>
            <a:endParaRPr lang="zh-CN" altLang="en-US" sz="1600" b="1" dirty="0">
              <a:solidFill>
                <a:srgbClr val="FF0000"/>
              </a:solidFill>
              <a:latin typeface="Arial" panose="020B0604020202020204" pitchFamily="34" charset="0"/>
              <a:ea typeface="微软雅黑" panose="020B0503020204020204" pitchFamily="34" charset="-122"/>
              <a:sym typeface="+mn-ea"/>
            </a:endParaRPr>
          </a:p>
        </p:txBody>
      </p:sp>
      <p:sp>
        <p:nvSpPr>
          <p:cNvPr id="12" name="矩形标注 1073742868"/>
          <p:cNvSpPr/>
          <p:nvPr>
            <p:custDataLst>
              <p:tags r:id="rId2"/>
            </p:custDataLst>
          </p:nvPr>
        </p:nvSpPr>
        <p:spPr>
          <a:xfrm>
            <a:off x="6876415" y="3822065"/>
            <a:ext cx="1017270" cy="848995"/>
          </a:xfrm>
          <a:prstGeom prst="wedgeRectCallout">
            <a:avLst>
              <a:gd name="adj1" fmla="val 22409"/>
              <a:gd name="adj2" fmla="val -69745"/>
            </a:avLst>
          </a:prstGeom>
          <a:solidFill>
            <a:srgbClr val="FFFFFF"/>
          </a:solidFill>
          <a:ln w="38100" cap="flat" cmpd="sng">
            <a:solidFill>
              <a:srgbClr val="0070C0"/>
            </a:solidFill>
            <a:prstDash val="solid"/>
            <a:miter/>
            <a:headEnd type="none" w="med" len="med"/>
            <a:tailEnd type="none" w="med" len="med"/>
          </a:ln>
        </p:spPr>
        <p:txBody>
          <a:bodyPr anchor="ctr"/>
          <a:p>
            <a:pPr algn="ctr" eaLnBrk="1" hangingPunct="1">
              <a:lnSpc>
                <a:spcPts val="2000"/>
              </a:lnSpc>
              <a:buFont typeface="Arial" panose="020B0604020202020204" pitchFamily="34" charset="0"/>
            </a:pPr>
            <a:r>
              <a:rPr lang="zh-CN" altLang="en-US" sz="1200" dirty="0">
                <a:latin typeface="微软雅黑" panose="020B0503020204020204" pitchFamily="34" charset="-122"/>
                <a:ea typeface="微软雅黑" panose="020B0503020204020204" pitchFamily="34" charset="-122"/>
              </a:rPr>
              <a:t>所有信息确认无误后点击【提交】</a:t>
            </a:r>
            <a:endParaRPr lang="zh-CN" altLang="en-US" sz="1200" dirty="0">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a:blip r:embed="rId3"/>
          <a:stretch>
            <a:fillRect/>
          </a:stretch>
        </p:blipFill>
        <p:spPr>
          <a:xfrm>
            <a:off x="467360" y="859155"/>
            <a:ext cx="2570480" cy="2962910"/>
          </a:xfrm>
          <a:prstGeom prst="rect">
            <a:avLst/>
          </a:prstGeom>
        </p:spPr>
      </p:pic>
      <p:pic>
        <p:nvPicPr>
          <p:cNvPr id="15" name="图片 14"/>
          <p:cNvPicPr>
            <a:picLocks noChangeAspect="1"/>
          </p:cNvPicPr>
          <p:nvPr/>
        </p:nvPicPr>
        <p:blipFill>
          <a:blip r:embed="rId4"/>
          <a:stretch>
            <a:fillRect/>
          </a:stretch>
        </p:blipFill>
        <p:spPr>
          <a:xfrm>
            <a:off x="3347720" y="882015"/>
            <a:ext cx="2602230" cy="2940050"/>
          </a:xfrm>
          <a:prstGeom prst="rect">
            <a:avLst/>
          </a:prstGeom>
        </p:spPr>
      </p:pic>
      <p:sp>
        <p:nvSpPr>
          <p:cNvPr id="17" name="矩形标注 1073742867"/>
          <p:cNvSpPr/>
          <p:nvPr>
            <p:custDataLst>
              <p:tags r:id="rId5"/>
            </p:custDataLst>
          </p:nvPr>
        </p:nvSpPr>
        <p:spPr>
          <a:xfrm>
            <a:off x="1187450" y="3940175"/>
            <a:ext cx="1729105" cy="302260"/>
          </a:xfrm>
          <a:prstGeom prst="wedgeRectCallout">
            <a:avLst>
              <a:gd name="adj1" fmla="val 44344"/>
              <a:gd name="adj2" fmla="val -217436"/>
            </a:avLst>
          </a:prstGeom>
          <a:solidFill>
            <a:srgbClr val="FFFFFF"/>
          </a:solidFill>
          <a:ln w="38100" cap="flat" cmpd="sng">
            <a:solidFill>
              <a:srgbClr val="FF6600"/>
            </a:solidFill>
            <a:prstDash val="solid"/>
            <a:miter/>
            <a:headEnd type="none" w="med" len="med"/>
            <a:tailEnd type="none" w="med" len="med"/>
          </a:ln>
        </p:spPr>
        <p:txBody>
          <a:bodyPr anchor="ctr"/>
          <a:p>
            <a:pPr eaLnBrk="1" hangingPunct="1">
              <a:lnSpc>
                <a:spcPts val="2000"/>
              </a:lnSpc>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r>
              <a:rPr lang="zh-CN" altLang="en-US" sz="1200" dirty="0">
                <a:solidFill>
                  <a:srgbClr val="FF0000"/>
                </a:solidFill>
                <a:latin typeface="微软雅黑" panose="020B0503020204020204" pitchFamily="34" charset="-122"/>
                <a:ea typeface="微软雅黑" panose="020B0503020204020204" pitchFamily="34" charset="-122"/>
                <a:sym typeface="+mn-ea"/>
              </a:rPr>
              <a:t>按实际情况下拉选择。</a:t>
            </a:r>
            <a:endParaRPr lang="zh-CN" altLang="en-US" sz="1200" dirty="0">
              <a:solidFill>
                <a:srgbClr val="FF0000"/>
              </a:solidFill>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p:txBody>
      </p:sp>
      <p:sp>
        <p:nvSpPr>
          <p:cNvPr id="18" name="矩形标注 1073742867"/>
          <p:cNvSpPr/>
          <p:nvPr>
            <p:custDataLst>
              <p:tags r:id="rId6"/>
            </p:custDataLst>
          </p:nvPr>
        </p:nvSpPr>
        <p:spPr>
          <a:xfrm>
            <a:off x="4067810" y="3940175"/>
            <a:ext cx="1729105" cy="302260"/>
          </a:xfrm>
          <a:prstGeom prst="wedgeRectCallout">
            <a:avLst>
              <a:gd name="adj1" fmla="val 44344"/>
              <a:gd name="adj2" fmla="val -217436"/>
            </a:avLst>
          </a:prstGeom>
          <a:solidFill>
            <a:srgbClr val="FFFFFF"/>
          </a:solidFill>
          <a:ln w="38100" cap="flat" cmpd="sng">
            <a:solidFill>
              <a:srgbClr val="FF6600"/>
            </a:solidFill>
            <a:prstDash val="solid"/>
            <a:miter/>
            <a:headEnd type="none" w="med" len="med"/>
            <a:tailEnd type="none" w="med" len="med"/>
          </a:ln>
        </p:spPr>
        <p:txBody>
          <a:bodyPr anchor="ctr"/>
          <a:p>
            <a:pPr eaLnBrk="1" hangingPunct="1">
              <a:lnSpc>
                <a:spcPts val="2000"/>
              </a:lnSpc>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r>
              <a:rPr lang="zh-CN" altLang="en-US" sz="1200" dirty="0">
                <a:solidFill>
                  <a:srgbClr val="FF0000"/>
                </a:solidFill>
                <a:latin typeface="微软雅黑" panose="020B0503020204020204" pitchFamily="34" charset="-122"/>
                <a:ea typeface="微软雅黑" panose="020B0503020204020204" pitchFamily="34" charset="-122"/>
                <a:sym typeface="+mn-ea"/>
              </a:rPr>
              <a:t>按实际情况下拉选择。</a:t>
            </a:r>
            <a:endParaRPr lang="zh-CN" altLang="en-US" sz="1200" dirty="0">
              <a:solidFill>
                <a:srgbClr val="FF0000"/>
              </a:solidFill>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p:txBody>
      </p:sp>
      <p:sp>
        <p:nvSpPr>
          <p:cNvPr id="19" name="矩形标注 1073742867"/>
          <p:cNvSpPr/>
          <p:nvPr>
            <p:custDataLst>
              <p:tags r:id="rId7"/>
            </p:custDataLst>
          </p:nvPr>
        </p:nvSpPr>
        <p:spPr>
          <a:xfrm>
            <a:off x="5436235" y="1635760"/>
            <a:ext cx="678815" cy="1018540"/>
          </a:xfrm>
          <a:prstGeom prst="wedgeRectCallout">
            <a:avLst>
              <a:gd name="adj1" fmla="val 81116"/>
              <a:gd name="adj2" fmla="val -22078"/>
            </a:avLst>
          </a:prstGeom>
          <a:solidFill>
            <a:srgbClr val="FFFFFF"/>
          </a:solidFill>
          <a:ln w="38100" cap="flat" cmpd="sng">
            <a:solidFill>
              <a:srgbClr val="FF6600"/>
            </a:solidFill>
            <a:prstDash val="solid"/>
            <a:miter/>
            <a:headEnd type="none" w="med" len="med"/>
            <a:tailEnd type="none" w="med" len="med"/>
          </a:ln>
        </p:spPr>
        <p:txBody>
          <a:bodyPr anchor="ctr"/>
          <a:p>
            <a:pPr eaLnBrk="1" hangingPunct="1">
              <a:lnSpc>
                <a:spcPts val="2000"/>
              </a:lnSpc>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r>
              <a:rPr lang="zh-CN" altLang="en-US" sz="1200" dirty="0">
                <a:solidFill>
                  <a:srgbClr val="FF0000"/>
                </a:solidFill>
                <a:latin typeface="微软雅黑" panose="020B0503020204020204" pitchFamily="34" charset="-122"/>
                <a:ea typeface="微软雅黑" panose="020B0503020204020204" pitchFamily="34" charset="-122"/>
                <a:sym typeface="+mn-ea"/>
              </a:rPr>
              <a:t>优先级按实际情况选择。</a:t>
            </a:r>
            <a:endParaRPr lang="zh-CN" altLang="en-US" sz="1200" dirty="0">
              <a:solidFill>
                <a:srgbClr val="FF0000"/>
              </a:solidFill>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p:txBody>
      </p:sp>
    </p:spTree>
  </p:cSld>
  <p:clrMapOvr>
    <a:masterClrMapping/>
  </p:clrMapOvr>
  <p:transition spd="slow" advTm="218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100"/>
                                        <p:tgtEl>
                                          <p:spTgt spid="12"/>
                                        </p:tgtEl>
                                      </p:cBhvr>
                                    </p:animEffect>
                                  </p:childTnLst>
                                </p:cTn>
                              </p:par>
                            </p:childTnLst>
                          </p:cTn>
                        </p:par>
                        <p:par>
                          <p:cTn id="8" fill="hold">
                            <p:stCondLst>
                              <p:cond delay="1500"/>
                            </p:stCondLst>
                            <p:childTnLst>
                              <p:par>
                                <p:cTn id="9" presetID="16" presetClass="entr" presetSubtype="2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inVertical)">
                                      <p:cBhvr>
                                        <p:cTn id="11" dur="1000"/>
                                        <p:tgtEl>
                                          <p:spTgt spid="17"/>
                                        </p:tgtEl>
                                      </p:cBhvr>
                                    </p:animEffect>
                                  </p:childTnLst>
                                </p:cTn>
                              </p:par>
                            </p:childTnLst>
                          </p:cTn>
                        </p:par>
                        <p:par>
                          <p:cTn id="12" fill="hold">
                            <p:stCondLst>
                              <p:cond delay="2500"/>
                            </p:stCondLst>
                            <p:childTnLst>
                              <p:par>
                                <p:cTn id="13" presetID="16" presetClass="entr" presetSubtype="2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1000"/>
                                        <p:tgtEl>
                                          <p:spTgt spid="18"/>
                                        </p:tgtEl>
                                      </p:cBhvr>
                                    </p:animEffect>
                                  </p:childTnLst>
                                </p:cTn>
                              </p:par>
                            </p:childTnLst>
                          </p:cTn>
                        </p:par>
                        <p:par>
                          <p:cTn id="16" fill="hold">
                            <p:stCondLst>
                              <p:cond delay="3500"/>
                            </p:stCondLst>
                            <p:childTnLst>
                              <p:par>
                                <p:cTn id="17" presetID="16" presetClass="entr" presetSubtype="21"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7" grpId="0" bldLvl="0" animBg="1"/>
      <p:bldP spid="18" grpId="0" bldLvl="0" animBg="1"/>
      <p:bldP spid="19"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07315" y="821690"/>
            <a:ext cx="2298065" cy="1819275"/>
          </a:xfrm>
          <a:prstGeom prst="rect">
            <a:avLst/>
          </a:prstGeom>
        </p:spPr>
      </p:pic>
      <p:sp>
        <p:nvSpPr>
          <p:cNvPr id="22531" name="标题 1"/>
          <p:cNvSpPr txBox="1"/>
          <p:nvPr/>
        </p:nvSpPr>
        <p:spPr>
          <a:xfrm>
            <a:off x="925513" y="200025"/>
            <a:ext cx="7770812" cy="347663"/>
          </a:xfrm>
          <a:prstGeom prst="rect">
            <a:avLst/>
          </a:prstGeom>
          <a:noFill/>
          <a:ln w="9525">
            <a:noFill/>
          </a:ln>
        </p:spPr>
        <p:txBody>
          <a:bodyPr anchor="b"/>
          <a:p>
            <a:pPr eaLnBrk="1" hangingPunct="1">
              <a:lnSpc>
                <a:spcPct val="200000"/>
              </a:lnSpc>
              <a:buFont typeface="Arial" panose="020B0604020202020204" pitchFamily="34" charset="0"/>
            </a:pPr>
            <a:r>
              <a:rPr lang="zh-CN" altLang="en-US" sz="1600" dirty="0">
                <a:solidFill>
                  <a:srgbClr val="606060"/>
                </a:solidFill>
                <a:latin typeface="Arial" panose="020B0604020202020204" pitchFamily="34" charset="0"/>
                <a:ea typeface="微软雅黑" panose="020B0503020204020204" pitchFamily="34" charset="-122"/>
              </a:rPr>
              <a:t>预报名操作步骤之四：</a:t>
            </a:r>
            <a:r>
              <a:rPr lang="zh-CN" altLang="en-US" sz="1600" b="1" dirty="0">
                <a:solidFill>
                  <a:srgbClr val="606060"/>
                </a:solidFill>
                <a:ea typeface="微软雅黑" panose="020B0503020204020204" pitchFamily="34" charset="-122"/>
                <a:sym typeface="+mn-ea"/>
              </a:rPr>
              <a:t>填写学生具体信息</a:t>
            </a:r>
            <a:r>
              <a:rPr lang="zh-CN" altLang="en-US" sz="1600" b="1" dirty="0">
                <a:solidFill>
                  <a:srgbClr val="FF0000"/>
                </a:solidFill>
                <a:ea typeface="微软雅黑" panose="020B0503020204020204" pitchFamily="34" charset="-122"/>
                <a:sym typeface="+mn-ea"/>
              </a:rPr>
              <a:t>（民办校志愿）</a:t>
            </a:r>
            <a:endParaRPr lang="zh-CN" altLang="en-US" sz="1600" b="1" dirty="0">
              <a:solidFill>
                <a:srgbClr val="FF0000"/>
              </a:solidFill>
              <a:latin typeface="Arial" panose="020B0604020202020204" pitchFamily="34" charset="0"/>
              <a:ea typeface="微软雅黑" panose="020B0503020204020204" pitchFamily="34" charset="-122"/>
              <a:sym typeface="+mn-ea"/>
            </a:endParaRPr>
          </a:p>
        </p:txBody>
      </p:sp>
      <p:pic>
        <p:nvPicPr>
          <p:cNvPr id="3" name="图片 2"/>
          <p:cNvPicPr>
            <a:picLocks noChangeAspect="1"/>
          </p:cNvPicPr>
          <p:nvPr/>
        </p:nvPicPr>
        <p:blipFill>
          <a:blip r:embed="rId2"/>
          <a:stretch>
            <a:fillRect/>
          </a:stretch>
        </p:blipFill>
        <p:spPr>
          <a:xfrm>
            <a:off x="2484120" y="821690"/>
            <a:ext cx="1558290" cy="2511425"/>
          </a:xfrm>
          <a:prstGeom prst="rect">
            <a:avLst/>
          </a:prstGeom>
        </p:spPr>
      </p:pic>
      <p:sp>
        <p:nvSpPr>
          <p:cNvPr id="7" name="矩形标注 1073742867"/>
          <p:cNvSpPr/>
          <p:nvPr>
            <p:custDataLst>
              <p:tags r:id="rId3"/>
            </p:custDataLst>
          </p:nvPr>
        </p:nvSpPr>
        <p:spPr>
          <a:xfrm>
            <a:off x="401320" y="2998470"/>
            <a:ext cx="1676400" cy="1523365"/>
          </a:xfrm>
          <a:prstGeom prst="wedgeRectCallout">
            <a:avLst>
              <a:gd name="adj1" fmla="val 23057"/>
              <a:gd name="adj2" fmla="val -48630"/>
            </a:avLst>
          </a:prstGeom>
          <a:solidFill>
            <a:srgbClr val="FFFFFF"/>
          </a:solidFill>
          <a:ln w="38100" cap="flat" cmpd="sng">
            <a:solidFill>
              <a:srgbClr val="FF6600"/>
            </a:solidFill>
            <a:prstDash val="solid"/>
            <a:miter/>
            <a:headEnd type="none" w="med" len="med"/>
            <a:tailEnd type="none" w="med" len="med"/>
          </a:ln>
        </p:spPr>
        <p:txBody>
          <a:bodyPr anchor="ctr"/>
          <a:p>
            <a:pPr eaLnBrk="1" hangingPunct="1">
              <a:lnSpc>
                <a:spcPts val="2000"/>
              </a:lnSpc>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r>
              <a:rPr lang="zh-CN" altLang="en-US" sz="1400" dirty="0">
                <a:solidFill>
                  <a:srgbClr val="FF0000"/>
                </a:solidFill>
                <a:latin typeface="微软雅黑" panose="020B0503020204020204" pitchFamily="34" charset="-122"/>
                <a:ea typeface="微软雅黑" panose="020B0503020204020204" pitchFamily="34" charset="-122"/>
              </a:rPr>
              <a:t>系统会根据登录的e福州或闽政通账号，找到同户下符合招生年龄的学生信息。</a:t>
            </a:r>
            <a:endParaRPr lang="zh-CN" altLang="en-US" sz="1400" dirty="0">
              <a:solidFill>
                <a:srgbClr val="FF0000"/>
              </a:solidFill>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p:txBody>
      </p:sp>
      <p:sp>
        <p:nvSpPr>
          <p:cNvPr id="9" name="矩形标注 1073742867"/>
          <p:cNvSpPr/>
          <p:nvPr>
            <p:custDataLst>
              <p:tags r:id="rId4"/>
            </p:custDataLst>
          </p:nvPr>
        </p:nvSpPr>
        <p:spPr>
          <a:xfrm>
            <a:off x="2339975" y="3651885"/>
            <a:ext cx="1795145" cy="1248410"/>
          </a:xfrm>
          <a:prstGeom prst="wedgeRectCallout">
            <a:avLst>
              <a:gd name="adj1" fmla="val -47271"/>
              <a:gd name="adj2" fmla="val -22915"/>
            </a:avLst>
          </a:prstGeom>
          <a:solidFill>
            <a:srgbClr val="FFFFFF"/>
          </a:solidFill>
          <a:ln w="38100" cap="flat" cmpd="sng">
            <a:solidFill>
              <a:srgbClr val="FF6600"/>
            </a:solidFill>
            <a:prstDash val="solid"/>
            <a:miter/>
            <a:headEnd type="none" w="med" len="med"/>
            <a:tailEnd type="none" w="med" len="med"/>
          </a:ln>
        </p:spPr>
        <p:txBody>
          <a:bodyPr anchor="ctr"/>
          <a:p>
            <a:pPr eaLnBrk="1" hangingPunct="1">
              <a:lnSpc>
                <a:spcPts val="2000"/>
              </a:lnSpc>
              <a:buFont typeface="Arial" panose="020B0604020202020204" pitchFamily="34" charset="0"/>
            </a:pPr>
            <a:endParaRPr lang="zh-CN" altLang="en-US" sz="1400" dirty="0">
              <a:solidFill>
                <a:srgbClr val="FF0000"/>
              </a:solidFill>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r>
              <a:rPr lang="zh-CN" altLang="en-US" sz="1400" dirty="0">
                <a:solidFill>
                  <a:srgbClr val="FF0000"/>
                </a:solidFill>
                <a:latin typeface="微软雅黑" panose="020B0503020204020204" pitchFamily="34" charset="-122"/>
                <a:ea typeface="微软雅黑" panose="020B0503020204020204" pitchFamily="34" charset="-122"/>
              </a:rPr>
              <a:t>系统未识别或无法识别到登录e福州或闽政通账号的学生信息，可直接手动填写。</a:t>
            </a:r>
            <a:endParaRPr lang="zh-CN" altLang="en-US" sz="1400" dirty="0">
              <a:solidFill>
                <a:srgbClr val="FF0000"/>
              </a:solidFill>
              <a:latin typeface="微软雅黑" panose="020B0503020204020204" pitchFamily="34" charset="-122"/>
              <a:ea typeface="微软雅黑" panose="020B0503020204020204" pitchFamily="34" charset="-122"/>
            </a:endParaRPr>
          </a:p>
          <a:p>
            <a:pPr eaLnBrk="1" hangingPunct="1">
              <a:lnSpc>
                <a:spcPts val="2000"/>
              </a:lnSpc>
              <a:buFont typeface="Arial" panose="020B0604020202020204" pitchFamily="34" charset="0"/>
            </a:pPr>
            <a:endParaRPr lang="zh-CN" altLang="en-US" sz="1200" dirty="0">
              <a:latin typeface="微软雅黑" panose="020B0503020204020204" pitchFamily="34" charset="-122"/>
              <a:ea typeface="微软雅黑" panose="020B0503020204020204" pitchFamily="34" charset="-122"/>
            </a:endParaRPr>
          </a:p>
        </p:txBody>
      </p:sp>
      <p:sp>
        <p:nvSpPr>
          <p:cNvPr id="10" name="右箭头 9"/>
          <p:cNvSpPr/>
          <p:nvPr/>
        </p:nvSpPr>
        <p:spPr>
          <a:xfrm rot="16200000">
            <a:off x="1119505" y="2564765"/>
            <a:ext cx="343535" cy="495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右箭头 4"/>
          <p:cNvSpPr/>
          <p:nvPr/>
        </p:nvSpPr>
        <p:spPr>
          <a:xfrm rot="16200000">
            <a:off x="3063240" y="3215640"/>
            <a:ext cx="343535" cy="495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1" name="图片 10"/>
          <p:cNvPicPr>
            <a:picLocks noChangeAspect="1"/>
          </p:cNvPicPr>
          <p:nvPr/>
        </p:nvPicPr>
        <p:blipFill>
          <a:blip r:embed="rId5"/>
          <a:stretch>
            <a:fillRect/>
          </a:stretch>
        </p:blipFill>
        <p:spPr>
          <a:xfrm>
            <a:off x="4476750" y="821690"/>
            <a:ext cx="1981835" cy="3822065"/>
          </a:xfrm>
          <a:prstGeom prst="rect">
            <a:avLst/>
          </a:prstGeom>
        </p:spPr>
      </p:pic>
      <p:pic>
        <p:nvPicPr>
          <p:cNvPr id="13" name="图片 12"/>
          <p:cNvPicPr>
            <a:picLocks noChangeAspect="1"/>
          </p:cNvPicPr>
          <p:nvPr/>
        </p:nvPicPr>
        <p:blipFill>
          <a:blip r:embed="rId6"/>
          <a:stretch>
            <a:fillRect/>
          </a:stretch>
        </p:blipFill>
        <p:spPr>
          <a:xfrm>
            <a:off x="6816090" y="821690"/>
            <a:ext cx="2037080" cy="3844290"/>
          </a:xfrm>
          <a:prstGeom prst="rect">
            <a:avLst/>
          </a:prstGeom>
        </p:spPr>
      </p:pic>
      <p:sp>
        <p:nvSpPr>
          <p:cNvPr id="12" name="矩形标注 1073742868"/>
          <p:cNvSpPr/>
          <p:nvPr>
            <p:custDataLst>
              <p:tags r:id="rId7"/>
            </p:custDataLst>
          </p:nvPr>
        </p:nvSpPr>
        <p:spPr>
          <a:xfrm>
            <a:off x="5796280" y="3333115"/>
            <a:ext cx="1017270" cy="848995"/>
          </a:xfrm>
          <a:prstGeom prst="wedgeRectCallout">
            <a:avLst>
              <a:gd name="adj1" fmla="val 63607"/>
              <a:gd name="adj2" fmla="val 80890"/>
            </a:avLst>
          </a:prstGeom>
          <a:solidFill>
            <a:srgbClr val="FFFFFF"/>
          </a:solidFill>
          <a:ln w="38100" cap="flat" cmpd="sng">
            <a:solidFill>
              <a:srgbClr val="0070C0"/>
            </a:solidFill>
            <a:prstDash val="solid"/>
            <a:miter/>
            <a:headEnd type="none" w="med" len="med"/>
            <a:tailEnd type="none" w="med" len="med"/>
          </a:ln>
        </p:spPr>
        <p:txBody>
          <a:bodyPr anchor="ctr"/>
          <a:p>
            <a:pPr algn="ctr" eaLnBrk="1" hangingPunct="1">
              <a:lnSpc>
                <a:spcPts val="2000"/>
              </a:lnSpc>
              <a:buFont typeface="Arial" panose="020B0604020202020204" pitchFamily="34" charset="0"/>
            </a:pPr>
            <a:r>
              <a:rPr lang="zh-CN" altLang="en-US" sz="1200" dirty="0">
                <a:latin typeface="微软雅黑" panose="020B0503020204020204" pitchFamily="34" charset="-122"/>
                <a:ea typeface="微软雅黑" panose="020B0503020204020204" pitchFamily="34" charset="-122"/>
              </a:rPr>
              <a:t>所有信息确认无误后点击【提交】</a:t>
            </a:r>
            <a:endParaRPr lang="zh-CN" altLang="en-US" sz="1200" dirty="0">
              <a:latin typeface="微软雅黑" panose="020B0503020204020204" pitchFamily="34" charset="-122"/>
              <a:ea typeface="微软雅黑" panose="020B0503020204020204" pitchFamily="34" charset="-122"/>
            </a:endParaRPr>
          </a:p>
        </p:txBody>
      </p:sp>
    </p:spTree>
  </p:cSld>
  <p:clrMapOvr>
    <a:masterClrMapping/>
  </p:clrMapOvr>
  <p:transition spd="slow" advTm="218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100"/>
                                        <p:tgtEl>
                                          <p:spTgt spid="12"/>
                                        </p:tgtEl>
                                      </p:cBhvr>
                                    </p:animEffect>
                                  </p:childTnLst>
                                </p:cTn>
                              </p:par>
                            </p:childTnLst>
                          </p:cTn>
                        </p:par>
                        <p:par>
                          <p:cTn id="8" fill="hold">
                            <p:stCondLst>
                              <p:cond delay="1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1000"/>
                                        <p:tgtEl>
                                          <p:spTgt spid="7"/>
                                        </p:tgtEl>
                                      </p:cBhvr>
                                    </p:animEffect>
                                  </p:childTnLst>
                                </p:cTn>
                              </p:par>
                            </p:childTnLst>
                          </p:cTn>
                        </p:par>
                        <p:par>
                          <p:cTn id="12" fill="hold">
                            <p:stCondLst>
                              <p:cond delay="2500"/>
                            </p:stCondLst>
                            <p:childTnLst>
                              <p:par>
                                <p:cTn id="13" presetID="16" presetClass="entr" presetSubtype="2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7" grpId="0" bldLvl="0" animBg="1"/>
      <p:bldP spid="9"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1" name="标题 1"/>
          <p:cNvSpPr txBox="1"/>
          <p:nvPr/>
        </p:nvSpPr>
        <p:spPr>
          <a:xfrm>
            <a:off x="925513" y="200025"/>
            <a:ext cx="7770812" cy="347663"/>
          </a:xfrm>
          <a:prstGeom prst="rect">
            <a:avLst/>
          </a:prstGeom>
          <a:noFill/>
          <a:ln w="9525">
            <a:noFill/>
          </a:ln>
        </p:spPr>
        <p:txBody>
          <a:bodyPr anchor="b"/>
          <a:p>
            <a:pPr eaLnBrk="1" hangingPunct="1">
              <a:lnSpc>
                <a:spcPct val="200000"/>
              </a:lnSpc>
              <a:buFont typeface="Arial" panose="020B0604020202020204" pitchFamily="34" charset="0"/>
            </a:pPr>
            <a:r>
              <a:rPr lang="zh-CN" altLang="en-US" sz="1600" dirty="0">
                <a:solidFill>
                  <a:srgbClr val="606060"/>
                </a:solidFill>
                <a:latin typeface="Arial" panose="020B0604020202020204" pitchFamily="34" charset="0"/>
                <a:ea typeface="微软雅黑" panose="020B0503020204020204" pitchFamily="34" charset="-122"/>
              </a:rPr>
              <a:t>预报名操作步骤之五：</a:t>
            </a:r>
            <a:r>
              <a:rPr lang="zh-CN" altLang="en-US" sz="1600" b="1" dirty="0">
                <a:solidFill>
                  <a:srgbClr val="606060"/>
                </a:solidFill>
                <a:ea typeface="微软雅黑" panose="020B0503020204020204" pitchFamily="34" charset="-122"/>
                <a:sym typeface="+mn-ea"/>
              </a:rPr>
              <a:t>现场核验材料</a:t>
            </a:r>
            <a:endParaRPr lang="en-US" altLang="zh-CN" sz="1600" b="1" dirty="0">
              <a:solidFill>
                <a:srgbClr val="606060"/>
              </a:solidFill>
              <a:latin typeface="Arial" panose="020B0604020202020204" pitchFamily="34" charset="0"/>
              <a:ea typeface="微软雅黑" panose="020B0503020204020204" pitchFamily="34" charset="-122"/>
            </a:endParaRPr>
          </a:p>
        </p:txBody>
      </p:sp>
      <p:grpSp>
        <p:nvGrpSpPr>
          <p:cNvPr id="2" name="组 2"/>
          <p:cNvGrpSpPr/>
          <p:nvPr/>
        </p:nvGrpSpPr>
        <p:grpSpPr>
          <a:xfrm>
            <a:off x="2954655" y="2855595"/>
            <a:ext cx="2940050" cy="1889760"/>
            <a:chOff x="3708400" y="3551238"/>
            <a:chExt cx="5394325" cy="1804035"/>
          </a:xfrm>
        </p:grpSpPr>
        <p:sp>
          <p:nvSpPr>
            <p:cNvPr id="4" name="圆角矩形 3"/>
            <p:cNvSpPr/>
            <p:nvPr>
              <p:custDataLst>
                <p:tags r:id="rId1"/>
              </p:custDataLst>
            </p:nvPr>
          </p:nvSpPr>
          <p:spPr>
            <a:xfrm>
              <a:off x="3708400" y="3551238"/>
              <a:ext cx="5394325" cy="18040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矩形 53"/>
            <p:cNvSpPr/>
            <p:nvPr>
              <p:custDataLst>
                <p:tags r:id="rId2"/>
              </p:custDataLst>
            </p:nvPr>
          </p:nvSpPr>
          <p:spPr>
            <a:xfrm>
              <a:off x="3815587" y="3795617"/>
              <a:ext cx="5044801" cy="924447"/>
            </a:xfrm>
            <a:prstGeom prst="rect">
              <a:avLst/>
            </a:prstGeom>
            <a:noFill/>
            <a:ln w="9525">
              <a:noFill/>
            </a:ln>
          </p:spPr>
          <p:txBody>
            <a:bodyPr wrap="square">
              <a:spAutoFit/>
            </a:bodyPr>
            <a:p>
              <a:pPr eaLnBrk="1" hangingPunct="1">
                <a:lnSpc>
                  <a:spcPct val="150000"/>
                </a:lnSpc>
                <a:buFont typeface="Arial" panose="020B0604020202020204" pitchFamily="34" charset="0"/>
              </a:pPr>
              <a:r>
                <a:rPr lang="zh-CN" altLang="en-US" sz="900" b="1" dirty="0">
                  <a:latin typeface="微软雅黑" panose="020B0503020204020204" pitchFamily="34" charset="-122"/>
                  <a:ea typeface="微软雅黑" panose="020B0503020204020204" pitchFamily="34" charset="-122"/>
                </a:rPr>
                <a:t>地点：材料核查学校。</a:t>
              </a:r>
              <a:endParaRPr lang="zh-CN" altLang="en-US" sz="900" b="1" dirty="0">
                <a:latin typeface="微软雅黑" panose="020B0503020204020204" pitchFamily="34" charset="-122"/>
                <a:ea typeface="微软雅黑" panose="020B0503020204020204" pitchFamily="34" charset="-122"/>
              </a:endParaRPr>
            </a:p>
            <a:p>
              <a:pPr eaLnBrk="1" hangingPunct="1">
                <a:lnSpc>
                  <a:spcPct val="150000"/>
                </a:lnSpc>
                <a:buFont typeface="Arial" panose="020B0604020202020204" pitchFamily="34" charset="0"/>
              </a:pPr>
              <a:r>
                <a:rPr lang="zh-CN" altLang="en-US" sz="900" b="1" dirty="0">
                  <a:latin typeface="微软雅黑" panose="020B0503020204020204" pitchFamily="34" charset="-122"/>
                  <a:ea typeface="微软雅黑" panose="020B0503020204020204" pitchFamily="34" charset="-122"/>
                </a:rPr>
                <a:t>携带材料：适龄儿童身份证件、监护人身份证件和居住证明、政策照顾凭证（相关部门的认定材料）。</a:t>
              </a:r>
              <a:r>
                <a:rPr lang="zh-CN" altLang="en-US" sz="1000" dirty="0">
                  <a:latin typeface="微软雅黑" panose="020B0503020204020204" pitchFamily="34" charset="-122"/>
                  <a:ea typeface="微软雅黑" panose="020B0503020204020204" pitchFamily="34" charset="-122"/>
                </a:rPr>
                <a:t> </a:t>
              </a:r>
              <a:endParaRPr lang="zh-CN" altLang="en-US" sz="1000" dirty="0">
                <a:latin typeface="微软雅黑" panose="020B0503020204020204" pitchFamily="34" charset="-122"/>
                <a:ea typeface="微软雅黑" panose="020B0503020204020204" pitchFamily="34" charset="-122"/>
              </a:endParaRPr>
            </a:p>
            <a:p>
              <a:pPr eaLnBrk="1" hangingPunct="1">
                <a:lnSpc>
                  <a:spcPct val="150000"/>
                </a:lnSpc>
                <a:buFont typeface="Arial" panose="020B0604020202020204" pitchFamily="34" charset="0"/>
              </a:pPr>
              <a:r>
                <a:rPr lang="zh-CN" altLang="en-US" sz="1000" b="1" dirty="0">
                  <a:solidFill>
                    <a:srgbClr val="FF0000"/>
                  </a:solidFill>
                  <a:latin typeface="微软雅黑" panose="020B0503020204020204" pitchFamily="34" charset="-122"/>
                  <a:ea typeface="微软雅黑" panose="020B0503020204020204" pitchFamily="34" charset="-122"/>
                  <a:sym typeface="+mn-ea"/>
                </a:rPr>
                <a:t>核查时间请咨询五城区教育局。</a:t>
              </a:r>
              <a:endParaRPr lang="zh-CN" altLang="en-US" sz="1000" b="1" dirty="0">
                <a:solidFill>
                  <a:srgbClr val="FF0000"/>
                </a:solidFill>
                <a:latin typeface="微软雅黑" panose="020B0503020204020204" pitchFamily="34" charset="-122"/>
                <a:ea typeface="微软雅黑" panose="020B0503020204020204" pitchFamily="34" charset="-122"/>
              </a:endParaRPr>
            </a:p>
          </p:txBody>
        </p:sp>
      </p:grpSp>
      <p:grpSp>
        <p:nvGrpSpPr>
          <p:cNvPr id="22" name="组 1"/>
          <p:cNvGrpSpPr/>
          <p:nvPr/>
        </p:nvGrpSpPr>
        <p:grpSpPr>
          <a:xfrm>
            <a:off x="52705" y="2918460"/>
            <a:ext cx="2724785" cy="1826260"/>
            <a:chOff x="277813" y="3562350"/>
            <a:chExt cx="3286125" cy="1659803"/>
          </a:xfrm>
        </p:grpSpPr>
        <p:sp>
          <p:nvSpPr>
            <p:cNvPr id="23" name="圆角矩形 22"/>
            <p:cNvSpPr/>
            <p:nvPr>
              <p:custDataLst>
                <p:tags r:id="rId3"/>
              </p:custDataLst>
            </p:nvPr>
          </p:nvSpPr>
          <p:spPr>
            <a:xfrm>
              <a:off x="277813" y="3562350"/>
              <a:ext cx="3286125" cy="16598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752" name="矩形 55"/>
            <p:cNvSpPr/>
            <p:nvPr>
              <p:custDataLst>
                <p:tags r:id="rId4"/>
              </p:custDataLst>
            </p:nvPr>
          </p:nvSpPr>
          <p:spPr>
            <a:xfrm>
              <a:off x="372453" y="3846563"/>
              <a:ext cx="3096260" cy="670039"/>
            </a:xfrm>
            <a:prstGeom prst="rect">
              <a:avLst/>
            </a:prstGeom>
            <a:noFill/>
            <a:ln w="9525">
              <a:noFill/>
            </a:ln>
          </p:spPr>
          <p:txBody>
            <a:bodyPr>
              <a:spAutoFit/>
            </a:bodyPr>
            <a:p>
              <a:pPr eaLnBrk="1" hangingPunct="1">
                <a:lnSpc>
                  <a:spcPct val="150000"/>
                </a:lnSpc>
                <a:buFont typeface="Arial" panose="020B0604020202020204" pitchFamily="34" charset="0"/>
              </a:pPr>
              <a:r>
                <a:rPr lang="zh-CN" altLang="en-US" sz="900" b="1" dirty="0">
                  <a:latin typeface="微软雅黑" panose="020B0503020204020204" pitchFamily="34" charset="-122"/>
                  <a:ea typeface="微软雅黑" panose="020B0503020204020204" pitchFamily="34" charset="-122"/>
                </a:rPr>
                <a:t>地点：材料核查学校。</a:t>
              </a:r>
              <a:endParaRPr lang="zh-CN" altLang="en-US" sz="900" b="1" dirty="0">
                <a:latin typeface="微软雅黑" panose="020B0503020204020204" pitchFamily="34" charset="-122"/>
                <a:ea typeface="微软雅黑" panose="020B0503020204020204" pitchFamily="34" charset="-122"/>
              </a:endParaRPr>
            </a:p>
            <a:p>
              <a:pPr eaLnBrk="1" hangingPunct="1">
                <a:lnSpc>
                  <a:spcPct val="150000"/>
                </a:lnSpc>
                <a:buFont typeface="Arial" panose="020B0604020202020204" pitchFamily="34" charset="0"/>
              </a:pPr>
              <a:r>
                <a:rPr lang="zh-CN" altLang="en-US" sz="900" b="1" dirty="0">
                  <a:latin typeface="微软雅黑" panose="020B0503020204020204" pitchFamily="34" charset="-122"/>
                  <a:ea typeface="微软雅黑" panose="020B0503020204020204" pitchFamily="34" charset="-122"/>
                </a:rPr>
                <a:t>携带材料：居民户口簿等有关材料。 </a:t>
              </a:r>
              <a:endParaRPr lang="zh-CN" altLang="en-US" sz="1000" dirty="0">
                <a:latin typeface="微软雅黑" panose="020B0503020204020204" pitchFamily="34" charset="-122"/>
                <a:ea typeface="微软雅黑" panose="020B0503020204020204" pitchFamily="34" charset="-122"/>
              </a:endParaRPr>
            </a:p>
            <a:p>
              <a:pPr eaLnBrk="1" hangingPunct="1">
                <a:lnSpc>
                  <a:spcPct val="150000"/>
                </a:lnSpc>
                <a:buFont typeface="Arial" panose="020B0604020202020204" pitchFamily="34" charset="0"/>
              </a:pPr>
              <a:r>
                <a:rPr lang="zh-CN" altLang="en-US" sz="1000" b="1" dirty="0">
                  <a:solidFill>
                    <a:srgbClr val="FF0000"/>
                  </a:solidFill>
                  <a:latin typeface="微软雅黑" panose="020B0503020204020204" pitchFamily="34" charset="-122"/>
                  <a:ea typeface="微软雅黑" panose="020B0503020204020204" pitchFamily="34" charset="-122"/>
                </a:rPr>
                <a:t>核查时间请咨询五城区教育局。</a:t>
              </a:r>
              <a:endParaRPr lang="zh-CN" altLang="en-US" sz="1000" b="1" dirty="0">
                <a:solidFill>
                  <a:srgbClr val="FF0000"/>
                </a:solidFill>
                <a:latin typeface="微软雅黑" panose="020B0503020204020204" pitchFamily="34" charset="-122"/>
                <a:ea typeface="微软雅黑" panose="020B0503020204020204" pitchFamily="34" charset="-122"/>
              </a:endParaRPr>
            </a:p>
          </p:txBody>
        </p:sp>
      </p:grpSp>
      <p:sp>
        <p:nvSpPr>
          <p:cNvPr id="24" name="圆角矩形 23"/>
          <p:cNvSpPr/>
          <p:nvPr>
            <p:custDataLst>
              <p:tags r:id="rId5"/>
            </p:custDataLst>
          </p:nvPr>
        </p:nvSpPr>
        <p:spPr>
          <a:xfrm>
            <a:off x="349885" y="1043305"/>
            <a:ext cx="3081020" cy="147447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endParaRPr kumimoji="0" lang="en-US" altLang="zh-CN" sz="9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9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地点：划片学校</a:t>
            </a:r>
            <a:endParaRPr kumimoji="0" lang="zh-CN" altLang="en-US" sz="9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9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携带材料：居民户口簿、房屋所有权证（不动产登证）等，具体以学校公告为准。</a:t>
            </a:r>
            <a:endParaRPr kumimoji="0" lang="zh-CN" altLang="en-US" sz="9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000" b="1"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rPr>
              <a:t>核查通过的片内生按学校公告时间注册</a:t>
            </a:r>
            <a:r>
              <a:rPr kumimoji="0" lang="zh-CN" altLang="en-US" sz="1200" b="1"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rPr>
              <a:t>。</a:t>
            </a:r>
            <a:endParaRPr kumimoji="0" lang="zh-CN" altLang="en-US" sz="1200" b="1"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25" name="圆角矩形 24"/>
          <p:cNvSpPr/>
          <p:nvPr>
            <p:custDataLst>
              <p:tags r:id="rId6"/>
            </p:custDataLst>
          </p:nvPr>
        </p:nvSpPr>
        <p:spPr>
          <a:xfrm>
            <a:off x="3539490" y="1076325"/>
            <a:ext cx="4767580" cy="14408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endParaRPr kumimoji="0" lang="en-US" altLang="zh-CN" sz="9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9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地点：报名点学校</a:t>
            </a:r>
            <a:endParaRPr kumimoji="0" lang="zh-CN" altLang="en-US" sz="9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9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携带材料：（</a:t>
            </a:r>
            <a:r>
              <a:rPr kumimoji="0" lang="en-US" altLang="zh-CN" sz="9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1</a:t>
            </a:r>
            <a:r>
              <a:rPr kumimoji="0" lang="zh-CN" altLang="en-US" sz="9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）原籍户口簿和父母身份证（</a:t>
            </a:r>
            <a:r>
              <a:rPr kumimoji="0" lang="en-US" altLang="zh-CN" sz="9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2</a:t>
            </a:r>
            <a:r>
              <a:rPr kumimoji="0" lang="zh-CN" altLang="en-US" sz="9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）父母双方辖区内居住证、户口簿或房产证（不动产权证书、预告登记证或不动产登记证明）（</a:t>
            </a:r>
            <a:r>
              <a:rPr kumimoji="0" lang="en-US" altLang="zh-CN" sz="9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3</a:t>
            </a:r>
            <a:r>
              <a:rPr kumimoji="0" lang="zh-CN" altLang="en-US" sz="9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）可根据实际另行提供辖区内营业执照及纳税证明、父母市区社保缴费证明等材料。</a:t>
            </a:r>
            <a:endParaRPr kumimoji="0" lang="zh-CN" altLang="en-US" sz="9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900" b="1"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rPr>
              <a:t>核查通过的随迁子女8月23日</a:t>
            </a:r>
            <a:r>
              <a:rPr kumimoji="0" lang="en-US" altLang="zh-CN" sz="900" b="1"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rPr>
              <a:t>08:00</a:t>
            </a:r>
            <a:r>
              <a:rPr kumimoji="0" lang="zh-CN" altLang="en-US" sz="900" b="1"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rPr>
              <a:t>至24日12:00通过预报名系统网络填报志愿。</a:t>
            </a:r>
            <a:endParaRPr kumimoji="0" lang="zh-CN" altLang="en-US" sz="900" b="1"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grpSp>
        <p:nvGrpSpPr>
          <p:cNvPr id="26" name="组 3"/>
          <p:cNvGrpSpPr/>
          <p:nvPr/>
        </p:nvGrpSpPr>
        <p:grpSpPr>
          <a:xfrm>
            <a:off x="557530" y="889635"/>
            <a:ext cx="2536825" cy="403860"/>
            <a:chOff x="4449564" y="1962150"/>
            <a:chExt cx="2537024" cy="598279"/>
          </a:xfrm>
        </p:grpSpPr>
        <p:sp>
          <p:nvSpPr>
            <p:cNvPr id="27" name="AutoShape 2"/>
            <p:cNvSpPr>
              <a:spLocks noChangeArrowheads="1"/>
            </p:cNvSpPr>
            <p:nvPr>
              <p:custDataLst>
                <p:tags r:id="rId7"/>
              </p:custDataLst>
            </p:nvPr>
          </p:nvSpPr>
          <p:spPr bwMode="gray">
            <a:xfrm>
              <a:off x="4571811" y="1962150"/>
              <a:ext cx="2314757" cy="598279"/>
            </a:xfrm>
            <a:prstGeom prst="roundRect">
              <a:avLst>
                <a:gd name="adj" fmla="val 50000"/>
              </a:avLst>
            </a:prstGeom>
            <a:gradFill rotWithShape="1">
              <a:gsLst>
                <a:gs pos="0">
                  <a:srgbClr val="C0C0C0"/>
                </a:gs>
                <a:gs pos="50000">
                  <a:srgbClr val="C0C0C0">
                    <a:gamma/>
                    <a:tint val="33725"/>
                    <a:invGamma/>
                  </a:srgbClr>
                </a:gs>
                <a:gs pos="100000">
                  <a:srgbClr val="C0C0C0"/>
                </a:gs>
              </a:gsLst>
              <a:lin ang="5400000" scaled="1"/>
            </a:gradFill>
            <a:ln w="19050">
              <a:no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28" name="Text Box 3"/>
            <p:cNvSpPr txBox="1"/>
            <p:nvPr>
              <p:custDataLst>
                <p:tags r:id="rId8"/>
              </p:custDataLst>
            </p:nvPr>
          </p:nvSpPr>
          <p:spPr>
            <a:xfrm>
              <a:off x="5103030" y="2000502"/>
              <a:ext cx="1230091" cy="408260"/>
            </a:xfrm>
            <a:prstGeom prst="rect">
              <a:avLst/>
            </a:prstGeom>
            <a:noFill/>
            <a:ln w="9525">
              <a:noFill/>
            </a:ln>
            <a:effectLst>
              <a:outerShdw dist="17961" dir="2699999" algn="ctr" rotWithShape="0">
                <a:srgbClr val="FFFFFF">
                  <a:alpha val="20000"/>
                </a:srgbClr>
              </a:outerShdw>
            </a:effectLst>
          </p:spPr>
          <p:txBody>
            <a:bodyPr wrap="square">
              <a:spAutoFit/>
            </a:bodyPr>
            <a:p>
              <a:pPr algn="ctr" eaLnBrk="1" hangingPunct="1">
                <a:spcBef>
                  <a:spcPct val="50000"/>
                </a:spcBef>
                <a:buFont typeface="Arial" panose="020B0604020202020204" pitchFamily="34" charset="0"/>
              </a:pPr>
              <a:r>
                <a:rPr lang="zh-CN" altLang="en-US" sz="1200" b="1" dirty="0">
                  <a:solidFill>
                    <a:srgbClr val="000000"/>
                  </a:solidFill>
                  <a:latin typeface="微软雅黑" panose="020B0503020204020204" pitchFamily="34" charset="-122"/>
                  <a:ea typeface="微软雅黑" panose="020B0503020204020204" pitchFamily="34" charset="-122"/>
                  <a:sym typeface="+mn-ea"/>
                </a:rPr>
                <a:t>片内生</a:t>
              </a:r>
              <a:r>
                <a:rPr lang="zh-CN" altLang="en-US" sz="1200" b="1" dirty="0">
                  <a:solidFill>
                    <a:srgbClr val="000000"/>
                  </a:solidFill>
                  <a:latin typeface="微软雅黑" panose="020B0503020204020204" pitchFamily="34" charset="-122"/>
                  <a:ea typeface="微软雅黑" panose="020B0503020204020204" pitchFamily="34" charset="-122"/>
                  <a:sym typeface="+mn-ea"/>
                </a:rPr>
                <a:t>（公办）</a:t>
              </a:r>
              <a:endParaRPr lang="zh-CN" altLang="en-US" sz="1200" b="1" dirty="0">
                <a:solidFill>
                  <a:srgbClr val="000000"/>
                </a:solidFill>
                <a:latin typeface="微软雅黑" panose="020B0503020204020204" pitchFamily="34" charset="-122"/>
                <a:ea typeface="微软雅黑" panose="020B0503020204020204" pitchFamily="34" charset="-122"/>
              </a:endParaRPr>
            </a:p>
          </p:txBody>
        </p:sp>
        <p:sp>
          <p:nvSpPr>
            <p:cNvPr id="29" name="Oval 18"/>
            <p:cNvSpPr>
              <a:spLocks noChangeArrowheads="1"/>
            </p:cNvSpPr>
            <p:nvPr>
              <p:custDataLst>
                <p:tags r:id="rId9"/>
              </p:custDataLst>
            </p:nvPr>
          </p:nvSpPr>
          <p:spPr bwMode="gray">
            <a:xfrm>
              <a:off x="6637311" y="2067853"/>
              <a:ext cx="349277" cy="359391"/>
            </a:xfrm>
            <a:prstGeom prst="ellipse">
              <a:avLst/>
            </a:prstGeom>
            <a:solidFill>
              <a:srgbClr val="E49514">
                <a:alpha val="79999"/>
              </a:srgbClr>
            </a:solidFill>
            <a:ln w="57150">
              <a:solidFill>
                <a:srgbClr val="FFFFFF"/>
              </a:solid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30" name="Oval 18"/>
            <p:cNvSpPr>
              <a:spLocks noChangeArrowheads="1"/>
            </p:cNvSpPr>
            <p:nvPr>
              <p:custDataLst>
                <p:tags r:id="rId10"/>
              </p:custDataLst>
            </p:nvPr>
          </p:nvSpPr>
          <p:spPr bwMode="gray">
            <a:xfrm>
              <a:off x="4449564" y="2061510"/>
              <a:ext cx="349277" cy="357277"/>
            </a:xfrm>
            <a:prstGeom prst="ellipse">
              <a:avLst/>
            </a:prstGeom>
            <a:solidFill>
              <a:srgbClr val="E49514">
                <a:alpha val="79999"/>
              </a:srgbClr>
            </a:solidFill>
            <a:ln w="57150">
              <a:solidFill>
                <a:srgbClr val="FFFFFF"/>
              </a:solid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grpSp>
        <p:nvGrpSpPr>
          <p:cNvPr id="31" name="组 5"/>
          <p:cNvGrpSpPr/>
          <p:nvPr/>
        </p:nvGrpSpPr>
        <p:grpSpPr>
          <a:xfrm>
            <a:off x="4036695" y="891540"/>
            <a:ext cx="3735070" cy="398145"/>
            <a:chOff x="2339752" y="2932113"/>
            <a:chExt cx="4646836" cy="599090"/>
          </a:xfrm>
        </p:grpSpPr>
        <p:sp>
          <p:nvSpPr>
            <p:cNvPr id="33" name="AutoShape 6"/>
            <p:cNvSpPr>
              <a:spLocks noChangeArrowheads="1"/>
            </p:cNvSpPr>
            <p:nvPr>
              <p:custDataLst>
                <p:tags r:id="rId11"/>
              </p:custDataLst>
            </p:nvPr>
          </p:nvSpPr>
          <p:spPr bwMode="gray">
            <a:xfrm>
              <a:off x="2450882" y="2932113"/>
              <a:ext cx="4435689" cy="599090"/>
            </a:xfrm>
            <a:prstGeom prst="roundRect">
              <a:avLst>
                <a:gd name="adj" fmla="val 50000"/>
              </a:avLst>
            </a:prstGeom>
            <a:gradFill rotWithShape="1">
              <a:gsLst>
                <a:gs pos="0">
                  <a:srgbClr val="C0C0C0"/>
                </a:gs>
                <a:gs pos="50000">
                  <a:srgbClr val="C0C0C0">
                    <a:gamma/>
                    <a:tint val="33725"/>
                    <a:invGamma/>
                  </a:srgbClr>
                </a:gs>
                <a:gs pos="100000">
                  <a:srgbClr val="C0C0C0"/>
                </a:gs>
              </a:gsLst>
              <a:lin ang="5400000" scaled="1"/>
            </a:gradFill>
            <a:ln w="19050">
              <a:no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34" name="Text Box 7"/>
            <p:cNvSpPr txBox="1"/>
            <p:nvPr>
              <p:custDataLst>
                <p:tags r:id="rId12"/>
              </p:custDataLst>
            </p:nvPr>
          </p:nvSpPr>
          <p:spPr>
            <a:xfrm>
              <a:off x="2951747" y="3011366"/>
              <a:ext cx="3433928" cy="414681"/>
            </a:xfrm>
            <a:prstGeom prst="rect">
              <a:avLst/>
            </a:prstGeom>
            <a:noFill/>
            <a:ln w="9525">
              <a:noFill/>
            </a:ln>
            <a:effectLst>
              <a:outerShdw dist="17961" dir="2699999" algn="ctr" rotWithShape="0">
                <a:srgbClr val="FFFFFF">
                  <a:alpha val="20000"/>
                </a:srgbClr>
              </a:outerShdw>
            </a:effectLst>
          </p:spPr>
          <p:txBody>
            <a:bodyPr>
              <a:spAutoFit/>
            </a:bodyPr>
            <a:p>
              <a:pPr algn="ctr" eaLnBrk="1" hangingPunct="1">
                <a:spcBef>
                  <a:spcPct val="50000"/>
                </a:spcBef>
                <a:buFont typeface="Arial" panose="020B0604020202020204" pitchFamily="34" charset="0"/>
              </a:pPr>
              <a:r>
                <a:rPr lang="zh-CN" altLang="en-US" sz="1200" b="1" dirty="0">
                  <a:solidFill>
                    <a:srgbClr val="000000"/>
                  </a:solidFill>
                  <a:latin typeface="微软雅黑" panose="020B0503020204020204" pitchFamily="34" charset="-122"/>
                  <a:ea typeface="微软雅黑" panose="020B0503020204020204" pitchFamily="34" charset="-122"/>
                </a:rPr>
                <a:t>随迁子女</a:t>
              </a:r>
              <a:r>
                <a:rPr lang="zh-CN" altLang="en-US" sz="1200" b="1" dirty="0">
                  <a:solidFill>
                    <a:srgbClr val="000000"/>
                  </a:solidFill>
                  <a:latin typeface="微软雅黑" panose="020B0503020204020204" pitchFamily="34" charset="-122"/>
                  <a:ea typeface="微软雅黑" panose="020B0503020204020204" pitchFamily="34" charset="-122"/>
                  <a:sym typeface="+mn-ea"/>
                </a:rPr>
                <a:t>（公办）</a:t>
              </a:r>
              <a:endParaRPr lang="zh-CN" altLang="en-US" sz="1200" b="1" dirty="0">
                <a:solidFill>
                  <a:srgbClr val="000000"/>
                </a:solidFill>
                <a:latin typeface="微软雅黑" panose="020B0503020204020204" pitchFamily="34" charset="-122"/>
                <a:ea typeface="微软雅黑" panose="020B0503020204020204" pitchFamily="34" charset="-122"/>
              </a:endParaRPr>
            </a:p>
          </p:txBody>
        </p:sp>
        <p:sp>
          <p:nvSpPr>
            <p:cNvPr id="35" name="Oval 19"/>
            <p:cNvSpPr>
              <a:spLocks noChangeArrowheads="1"/>
            </p:cNvSpPr>
            <p:nvPr>
              <p:custDataLst>
                <p:tags r:id="rId13"/>
              </p:custDataLst>
            </p:nvPr>
          </p:nvSpPr>
          <p:spPr bwMode="gray">
            <a:xfrm>
              <a:off x="6637321" y="3037959"/>
              <a:ext cx="349267" cy="359878"/>
            </a:xfrm>
            <a:prstGeom prst="ellipse">
              <a:avLst/>
            </a:prstGeom>
            <a:solidFill>
              <a:srgbClr val="6E9349">
                <a:alpha val="79999"/>
              </a:srgbClr>
            </a:solidFill>
            <a:ln w="57150">
              <a:solidFill>
                <a:srgbClr val="FFFFFF"/>
              </a:solid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37" name="Oval 19"/>
            <p:cNvSpPr>
              <a:spLocks noChangeArrowheads="1"/>
            </p:cNvSpPr>
            <p:nvPr>
              <p:custDataLst>
                <p:tags r:id="rId14"/>
              </p:custDataLst>
            </p:nvPr>
          </p:nvSpPr>
          <p:spPr bwMode="gray">
            <a:xfrm>
              <a:off x="2339752" y="3069713"/>
              <a:ext cx="349267" cy="359878"/>
            </a:xfrm>
            <a:prstGeom prst="ellipse">
              <a:avLst/>
            </a:prstGeom>
            <a:solidFill>
              <a:srgbClr val="6E9349">
                <a:alpha val="79999"/>
              </a:srgbClr>
            </a:solidFill>
            <a:ln w="57150">
              <a:solidFill>
                <a:srgbClr val="FFFFFF"/>
              </a:solid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grpSp>
        <p:nvGrpSpPr>
          <p:cNvPr id="38" name="组 3"/>
          <p:cNvGrpSpPr/>
          <p:nvPr/>
        </p:nvGrpSpPr>
        <p:grpSpPr>
          <a:xfrm>
            <a:off x="3251835" y="2667000"/>
            <a:ext cx="2378075" cy="408940"/>
            <a:chOff x="4069080" y="3016910"/>
            <a:chExt cx="4626928" cy="449262"/>
          </a:xfrm>
        </p:grpSpPr>
        <p:grpSp>
          <p:nvGrpSpPr>
            <p:cNvPr id="39" name="组 62"/>
            <p:cNvGrpSpPr/>
            <p:nvPr/>
          </p:nvGrpSpPr>
          <p:grpSpPr>
            <a:xfrm>
              <a:off x="4133773" y="3016910"/>
              <a:ext cx="4436454" cy="449262"/>
              <a:chOff x="2416098" y="2503253"/>
              <a:chExt cx="4436454" cy="599090"/>
            </a:xfrm>
          </p:grpSpPr>
          <p:sp>
            <p:nvSpPr>
              <p:cNvPr id="40" name="AutoShape 6"/>
              <p:cNvSpPr>
                <a:spLocks noChangeArrowheads="1"/>
              </p:cNvSpPr>
              <p:nvPr>
                <p:custDataLst>
                  <p:tags r:id="rId15"/>
                </p:custDataLst>
              </p:nvPr>
            </p:nvSpPr>
            <p:spPr bwMode="gray">
              <a:xfrm>
                <a:off x="2416098" y="2503253"/>
                <a:ext cx="4436454" cy="599090"/>
              </a:xfrm>
              <a:prstGeom prst="roundRect">
                <a:avLst>
                  <a:gd name="adj" fmla="val 50000"/>
                </a:avLst>
              </a:prstGeom>
              <a:gradFill rotWithShape="1">
                <a:gsLst>
                  <a:gs pos="0">
                    <a:srgbClr val="C0C0C0"/>
                  </a:gs>
                  <a:gs pos="50000">
                    <a:srgbClr val="C0C0C0">
                      <a:gamma/>
                      <a:tint val="33725"/>
                      <a:invGamma/>
                    </a:srgbClr>
                  </a:gs>
                  <a:gs pos="100000">
                    <a:srgbClr val="C0C0C0"/>
                  </a:gs>
                </a:gsLst>
                <a:lin ang="5400000" scaled="1"/>
              </a:gradFill>
              <a:ln w="19050">
                <a:no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41" name="Text Box 7"/>
              <p:cNvSpPr txBox="1"/>
              <p:nvPr>
                <p:custDataLst>
                  <p:tags r:id="rId16"/>
                </p:custDataLst>
              </p:nvPr>
            </p:nvSpPr>
            <p:spPr>
              <a:xfrm>
                <a:off x="2707675" y="2600931"/>
                <a:ext cx="3928873" cy="403735"/>
              </a:xfrm>
              <a:prstGeom prst="rect">
                <a:avLst/>
              </a:prstGeom>
              <a:noFill/>
              <a:ln w="9525">
                <a:noFill/>
              </a:ln>
              <a:effectLst>
                <a:outerShdw dist="17961" dir="2699999" algn="ctr" rotWithShape="0">
                  <a:srgbClr val="FFFFFF">
                    <a:alpha val="20000"/>
                  </a:srgbClr>
                </a:outerShdw>
              </a:effectLst>
            </p:spPr>
            <p:txBody>
              <a:bodyPr wrap="square">
                <a:spAutoFit/>
              </a:bodyPr>
              <a:p>
                <a:pPr algn="ctr" eaLnBrk="1" hangingPunct="1">
                  <a:spcBef>
                    <a:spcPct val="50000"/>
                  </a:spcBef>
                  <a:buFont typeface="Arial" panose="020B0604020202020204" pitchFamily="34" charset="0"/>
                </a:pPr>
                <a:r>
                  <a:rPr lang="zh-CN" altLang="en-US" sz="1200" b="1" dirty="0">
                    <a:solidFill>
                      <a:srgbClr val="000000"/>
                    </a:solidFill>
                    <a:latin typeface="微软雅黑" panose="020B0503020204020204" pitchFamily="34" charset="-122"/>
                    <a:ea typeface="微软雅黑" panose="020B0503020204020204" pitchFamily="34" charset="-122"/>
                  </a:rPr>
                  <a:t>其他政策照顾对象</a:t>
                </a:r>
                <a:r>
                  <a:rPr lang="zh-CN" altLang="en-US" sz="1200" b="1" dirty="0">
                    <a:solidFill>
                      <a:srgbClr val="000000"/>
                    </a:solidFill>
                    <a:latin typeface="微软雅黑" panose="020B0503020204020204" pitchFamily="34" charset="-122"/>
                    <a:ea typeface="微软雅黑" panose="020B0503020204020204" pitchFamily="34" charset="-122"/>
                    <a:sym typeface="+mn-ea"/>
                  </a:rPr>
                  <a:t>（公办）</a:t>
                </a:r>
                <a:endParaRPr lang="zh-CN" altLang="en-US" sz="1200" b="1" dirty="0">
                  <a:solidFill>
                    <a:srgbClr val="000000"/>
                  </a:solidFill>
                  <a:latin typeface="微软雅黑" panose="020B0503020204020204" pitchFamily="34" charset="-122"/>
                  <a:ea typeface="微软雅黑" panose="020B0503020204020204" pitchFamily="34" charset="-122"/>
                </a:endParaRPr>
              </a:p>
            </p:txBody>
          </p:sp>
        </p:grpSp>
        <p:sp>
          <p:nvSpPr>
            <p:cNvPr id="42" name="Oval 21"/>
            <p:cNvSpPr>
              <a:spLocks noChangeArrowheads="1"/>
            </p:cNvSpPr>
            <p:nvPr>
              <p:custDataLst>
                <p:tags r:id="rId17"/>
              </p:custDataLst>
            </p:nvPr>
          </p:nvSpPr>
          <p:spPr bwMode="gray">
            <a:xfrm>
              <a:off x="8346806" y="3153730"/>
              <a:ext cx="349202" cy="268287"/>
            </a:xfrm>
            <a:prstGeom prst="ellipse">
              <a:avLst/>
            </a:prstGeom>
            <a:solidFill>
              <a:srgbClr val="90A8B0">
                <a:alpha val="79999"/>
              </a:srgbClr>
            </a:solidFill>
            <a:ln w="57150">
              <a:solidFill>
                <a:srgbClr val="FFFFFF"/>
              </a:solid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43" name="Oval 21"/>
            <p:cNvSpPr>
              <a:spLocks noChangeArrowheads="1"/>
            </p:cNvSpPr>
            <p:nvPr>
              <p:custDataLst>
                <p:tags r:id="rId18"/>
              </p:custDataLst>
            </p:nvPr>
          </p:nvSpPr>
          <p:spPr bwMode="gray">
            <a:xfrm>
              <a:off x="4069080" y="3153730"/>
              <a:ext cx="349202" cy="268287"/>
            </a:xfrm>
            <a:prstGeom prst="ellipse">
              <a:avLst/>
            </a:prstGeom>
            <a:solidFill>
              <a:srgbClr val="90A8B0">
                <a:alpha val="79999"/>
              </a:srgbClr>
            </a:solidFill>
            <a:ln w="57150">
              <a:solidFill>
                <a:srgbClr val="FFFFFF"/>
              </a:solid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grpSp>
        <p:nvGrpSpPr>
          <p:cNvPr id="44" name="组 5"/>
          <p:cNvGrpSpPr/>
          <p:nvPr/>
        </p:nvGrpSpPr>
        <p:grpSpPr>
          <a:xfrm>
            <a:off x="88265" y="2668905"/>
            <a:ext cx="2607310" cy="419100"/>
            <a:chOff x="355470" y="3349623"/>
            <a:chExt cx="3217597" cy="449263"/>
          </a:xfrm>
        </p:grpSpPr>
        <p:grpSp>
          <p:nvGrpSpPr>
            <p:cNvPr id="45" name="组 52"/>
            <p:cNvGrpSpPr/>
            <p:nvPr/>
          </p:nvGrpSpPr>
          <p:grpSpPr>
            <a:xfrm>
              <a:off x="355470" y="3349623"/>
              <a:ext cx="2946957" cy="449263"/>
              <a:chOff x="442729" y="4126656"/>
              <a:chExt cx="2948446" cy="598281"/>
            </a:xfrm>
          </p:grpSpPr>
          <p:grpSp>
            <p:nvGrpSpPr>
              <p:cNvPr id="46" name="组 56"/>
              <p:cNvGrpSpPr/>
              <p:nvPr/>
            </p:nvGrpSpPr>
            <p:grpSpPr>
              <a:xfrm>
                <a:off x="717636" y="4126656"/>
                <a:ext cx="2673539" cy="598281"/>
                <a:chOff x="4572384" y="1962150"/>
                <a:chExt cx="2673539" cy="598281"/>
              </a:xfrm>
            </p:grpSpPr>
            <p:sp>
              <p:nvSpPr>
                <p:cNvPr id="47" name="AutoShape 2"/>
                <p:cNvSpPr>
                  <a:spLocks noChangeArrowheads="1"/>
                </p:cNvSpPr>
                <p:nvPr>
                  <p:custDataLst>
                    <p:tags r:id="rId19"/>
                  </p:custDataLst>
                </p:nvPr>
              </p:nvSpPr>
              <p:spPr bwMode="gray">
                <a:xfrm>
                  <a:off x="4572384" y="1962150"/>
                  <a:ext cx="2630227" cy="598281"/>
                </a:xfrm>
                <a:prstGeom prst="roundRect">
                  <a:avLst>
                    <a:gd name="adj" fmla="val 50000"/>
                  </a:avLst>
                </a:prstGeom>
                <a:gradFill rotWithShape="1">
                  <a:gsLst>
                    <a:gs pos="0">
                      <a:srgbClr val="C0C0C0"/>
                    </a:gs>
                    <a:gs pos="50000">
                      <a:srgbClr val="C0C0C0">
                        <a:gamma/>
                        <a:tint val="33725"/>
                        <a:invGamma/>
                      </a:srgbClr>
                    </a:gs>
                    <a:gs pos="100000">
                      <a:srgbClr val="C0C0C0"/>
                    </a:gs>
                  </a:gsLst>
                  <a:lin ang="5400000" scaled="1"/>
                </a:gradFill>
                <a:ln w="19050">
                  <a:no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53" name="Text Box 3"/>
                <p:cNvSpPr txBox="1"/>
                <p:nvPr>
                  <p:custDataLst>
                    <p:tags r:id="rId20"/>
                  </p:custDataLst>
                </p:nvPr>
              </p:nvSpPr>
              <p:spPr>
                <a:xfrm>
                  <a:off x="4705669" y="2041014"/>
                  <a:ext cx="2540254" cy="393415"/>
                </a:xfrm>
                <a:prstGeom prst="rect">
                  <a:avLst/>
                </a:prstGeom>
                <a:noFill/>
                <a:ln w="9525">
                  <a:noFill/>
                </a:ln>
                <a:effectLst>
                  <a:outerShdw dist="17961" dir="2699999" algn="ctr" rotWithShape="0">
                    <a:srgbClr val="FFFFFF">
                      <a:alpha val="20000"/>
                    </a:srgbClr>
                  </a:outerShdw>
                </a:effectLst>
              </p:spPr>
              <p:txBody>
                <a:bodyPr wrap="square">
                  <a:spAutoFit/>
                </a:bodyPr>
                <a:p>
                  <a:pPr algn="ctr" eaLnBrk="1" hangingPunct="1">
                    <a:spcBef>
                      <a:spcPct val="50000"/>
                    </a:spcBef>
                    <a:buFont typeface="Arial" panose="020B0604020202020204" pitchFamily="34" charset="0"/>
                  </a:pPr>
                  <a:r>
                    <a:rPr lang="zh-CN" altLang="en-US" sz="1200" b="1" dirty="0">
                      <a:solidFill>
                        <a:srgbClr val="000000"/>
                      </a:solidFill>
                      <a:latin typeface="微软雅黑" panose="020B0503020204020204" pitchFamily="34" charset="-122"/>
                      <a:ea typeface="微软雅黑" panose="020B0503020204020204" pitchFamily="34" charset="-122"/>
                    </a:rPr>
                    <a:t>不符合划片的本地生</a:t>
                  </a:r>
                  <a:r>
                    <a:rPr lang="zh-CN" altLang="en-US" sz="1200" b="1" dirty="0">
                      <a:solidFill>
                        <a:srgbClr val="000000"/>
                      </a:solidFill>
                      <a:latin typeface="微软雅黑" panose="020B0503020204020204" pitchFamily="34" charset="-122"/>
                      <a:ea typeface="微软雅黑" panose="020B0503020204020204" pitchFamily="34" charset="-122"/>
                      <a:sym typeface="+mn-ea"/>
                    </a:rPr>
                    <a:t>（公办）</a:t>
                  </a:r>
                  <a:endParaRPr lang="zh-CN" altLang="en-US" sz="1200" b="1" dirty="0">
                    <a:solidFill>
                      <a:srgbClr val="000000"/>
                    </a:solidFill>
                    <a:latin typeface="微软雅黑" panose="020B0503020204020204" pitchFamily="34" charset="-122"/>
                    <a:ea typeface="微软雅黑" panose="020B0503020204020204" pitchFamily="34" charset="-122"/>
                  </a:endParaRPr>
                </a:p>
              </p:txBody>
            </p:sp>
          </p:grpSp>
          <p:sp>
            <p:nvSpPr>
              <p:cNvPr id="54" name="Oval 20"/>
              <p:cNvSpPr>
                <a:spLocks noChangeArrowheads="1"/>
              </p:cNvSpPr>
              <p:nvPr>
                <p:custDataLst>
                  <p:tags r:id="rId21"/>
                </p:custDataLst>
              </p:nvPr>
            </p:nvSpPr>
            <p:spPr bwMode="gray">
              <a:xfrm>
                <a:off x="442729" y="4240213"/>
                <a:ext cx="349426" cy="359391"/>
              </a:xfrm>
              <a:prstGeom prst="ellipse">
                <a:avLst/>
              </a:prstGeom>
              <a:solidFill>
                <a:srgbClr val="5EB4B4">
                  <a:alpha val="79999"/>
                </a:srgbClr>
              </a:solidFill>
              <a:ln w="57150">
                <a:solidFill>
                  <a:srgbClr val="FFFFFF"/>
                </a:solid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sp>
          <p:nvSpPr>
            <p:cNvPr id="56" name="Oval 20"/>
            <p:cNvSpPr>
              <a:spLocks noChangeArrowheads="1"/>
            </p:cNvSpPr>
            <p:nvPr>
              <p:custDataLst>
                <p:tags r:id="rId22"/>
              </p:custDataLst>
            </p:nvPr>
          </p:nvSpPr>
          <p:spPr bwMode="gray">
            <a:xfrm>
              <a:off x="3223817" y="3435803"/>
              <a:ext cx="349250" cy="268287"/>
            </a:xfrm>
            <a:prstGeom prst="ellipse">
              <a:avLst/>
            </a:prstGeom>
            <a:solidFill>
              <a:srgbClr val="5EB4B4">
                <a:alpha val="79999"/>
              </a:srgbClr>
            </a:solidFill>
            <a:ln w="57150">
              <a:solidFill>
                <a:srgbClr val="FFFFFF"/>
              </a:solid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grpSp>
        <p:nvGrpSpPr>
          <p:cNvPr id="57" name="组 2"/>
          <p:cNvGrpSpPr/>
          <p:nvPr/>
        </p:nvGrpSpPr>
        <p:grpSpPr>
          <a:xfrm>
            <a:off x="6071870" y="2791460"/>
            <a:ext cx="3011805" cy="1953260"/>
            <a:chOff x="3708400" y="3551238"/>
            <a:chExt cx="5394325" cy="1804035"/>
          </a:xfrm>
        </p:grpSpPr>
        <p:sp>
          <p:nvSpPr>
            <p:cNvPr id="59" name="圆角矩形 58"/>
            <p:cNvSpPr/>
            <p:nvPr>
              <p:custDataLst>
                <p:tags r:id="rId23"/>
              </p:custDataLst>
            </p:nvPr>
          </p:nvSpPr>
          <p:spPr>
            <a:xfrm>
              <a:off x="3708400" y="3551238"/>
              <a:ext cx="5394325" cy="18040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0" name="矩形 53"/>
            <p:cNvSpPr/>
            <p:nvPr>
              <p:custDataLst>
                <p:tags r:id="rId24"/>
              </p:custDataLst>
            </p:nvPr>
          </p:nvSpPr>
          <p:spPr>
            <a:xfrm>
              <a:off x="3815274" y="3795799"/>
              <a:ext cx="4935490" cy="1065061"/>
            </a:xfrm>
            <a:prstGeom prst="rect">
              <a:avLst/>
            </a:prstGeom>
            <a:noFill/>
            <a:ln w="9525">
              <a:noFill/>
            </a:ln>
          </p:spPr>
          <p:txBody>
            <a:bodyPr wrap="square">
              <a:spAutoFit/>
            </a:bodyPr>
            <a:p>
              <a:pPr eaLnBrk="1" hangingPunct="1">
                <a:lnSpc>
                  <a:spcPct val="150000"/>
                </a:lnSpc>
                <a:buFont typeface="Arial" panose="020B0604020202020204" pitchFamily="34" charset="0"/>
              </a:pPr>
              <a:endParaRPr lang="zh-CN" altLang="en-US" sz="900" b="1" dirty="0">
                <a:latin typeface="微软雅黑" panose="020B0503020204020204" pitchFamily="34" charset="-122"/>
                <a:ea typeface="微软雅黑" panose="020B0503020204020204" pitchFamily="34" charset="-122"/>
              </a:endParaRPr>
            </a:p>
            <a:p>
              <a:pPr eaLnBrk="1" hangingPunct="1">
                <a:lnSpc>
                  <a:spcPct val="150000"/>
                </a:lnSpc>
                <a:buFont typeface="Arial" panose="020B0604020202020204" pitchFamily="34" charset="0"/>
              </a:pPr>
              <a:r>
                <a:rPr lang="zh-CN" altLang="en-US" sz="900" b="1" dirty="0">
                  <a:latin typeface="微软雅黑" panose="020B0503020204020204" pitchFamily="34" charset="-122"/>
                  <a:ea typeface="微软雅黑" panose="020B0503020204020204" pitchFamily="34" charset="-122"/>
                </a:rPr>
                <a:t>地点：填报志愿学校</a:t>
              </a:r>
              <a:endParaRPr lang="zh-CN" altLang="en-US" sz="900" b="1" dirty="0">
                <a:latin typeface="微软雅黑" panose="020B0503020204020204" pitchFamily="34" charset="-122"/>
                <a:ea typeface="微软雅黑" panose="020B0503020204020204" pitchFamily="34" charset="-122"/>
              </a:endParaRPr>
            </a:p>
            <a:p>
              <a:pPr eaLnBrk="1" hangingPunct="1">
                <a:lnSpc>
                  <a:spcPct val="150000"/>
                </a:lnSpc>
                <a:buFont typeface="Arial" panose="020B0604020202020204" pitchFamily="34" charset="0"/>
              </a:pPr>
              <a:r>
                <a:rPr lang="zh-CN" altLang="en-US" sz="900" b="1" dirty="0">
                  <a:latin typeface="微软雅黑" panose="020B0503020204020204" pitchFamily="34" charset="-122"/>
                  <a:ea typeface="微软雅黑" panose="020B0503020204020204" pitchFamily="34" charset="-122"/>
                </a:rPr>
                <a:t>携带材料：</a:t>
              </a:r>
              <a:r>
                <a:rPr lang="zh-CN" altLang="en-US" sz="900" b="1">
                  <a:ln>
                    <a:noFill/>
                  </a:ln>
                  <a:effectLst/>
                  <a:uLnTx/>
                  <a:uFillTx/>
                  <a:latin typeface="微软雅黑" panose="020B0503020204020204" pitchFamily="34" charset="-122"/>
                  <a:ea typeface="微软雅黑" panose="020B0503020204020204" pitchFamily="34" charset="-122"/>
                  <a:sym typeface="+mn-ea"/>
                </a:rPr>
                <a:t>五城区居民户口簿或房屋所有权证（不动产登记证）或居住证或居住登记凭证。</a:t>
              </a:r>
              <a:endParaRPr kumimoji="0" lang="zh-CN" altLang="en-US" sz="9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eaLnBrk="1" hangingPunct="1">
                <a:lnSpc>
                  <a:spcPct val="150000"/>
                </a:lnSpc>
                <a:buFont typeface="Arial" panose="020B0604020202020204" pitchFamily="34" charset="0"/>
              </a:pPr>
              <a:r>
                <a:rPr lang="zh-CN" altLang="en-US" sz="1000" dirty="0">
                  <a:latin typeface="微软雅黑" panose="020B0503020204020204" pitchFamily="34" charset="-122"/>
                  <a:ea typeface="微软雅黑" panose="020B0503020204020204" pitchFamily="34" charset="-122"/>
                </a:rPr>
                <a:t> </a:t>
              </a:r>
              <a:r>
                <a:rPr lang="en-US" altLang="zh-CN" sz="1000" b="1" dirty="0">
                  <a:solidFill>
                    <a:srgbClr val="FF0000"/>
                  </a:solidFill>
                  <a:latin typeface="微软雅黑" panose="020B0503020204020204" pitchFamily="34" charset="-122"/>
                  <a:ea typeface="微软雅黑" panose="020B0503020204020204" pitchFamily="34" charset="-122"/>
                </a:rPr>
                <a:t>7</a:t>
              </a:r>
              <a:r>
                <a:rPr lang="zh-CN" altLang="en-US" sz="1000" b="1" dirty="0">
                  <a:solidFill>
                    <a:srgbClr val="FF0000"/>
                  </a:solidFill>
                  <a:latin typeface="微软雅黑" panose="020B0503020204020204" pitchFamily="34" charset="-122"/>
                  <a:ea typeface="微软雅黑" panose="020B0503020204020204" pitchFamily="34" charset="-122"/>
                </a:rPr>
                <a:t>月</a:t>
              </a:r>
              <a:r>
                <a:rPr lang="en-US" altLang="zh-CN" sz="1000" b="1" dirty="0">
                  <a:solidFill>
                    <a:srgbClr val="FF0000"/>
                  </a:solidFill>
                  <a:latin typeface="微软雅黑" panose="020B0503020204020204" pitchFamily="34" charset="-122"/>
                  <a:ea typeface="微软雅黑" panose="020B0503020204020204" pitchFamily="34" charset="-122"/>
                </a:rPr>
                <a:t>11</a:t>
              </a:r>
              <a:r>
                <a:rPr lang="zh-CN" altLang="en-US" sz="1000" b="1" dirty="0">
                  <a:solidFill>
                    <a:srgbClr val="FF0000"/>
                  </a:solidFill>
                  <a:latin typeface="微软雅黑" panose="020B0503020204020204" pitchFamily="34" charset="-122"/>
                  <a:ea typeface="微软雅黑" panose="020B0503020204020204" pitchFamily="34" charset="-122"/>
                </a:rPr>
                <a:t>日，民办学校公开摇号，并公示结果。</a:t>
              </a:r>
              <a:endParaRPr lang="zh-CN" altLang="en-US" sz="1000" b="1" dirty="0">
                <a:solidFill>
                  <a:srgbClr val="FF0000"/>
                </a:solidFill>
                <a:latin typeface="微软雅黑" panose="020B0503020204020204" pitchFamily="34" charset="-122"/>
                <a:ea typeface="微软雅黑" panose="020B0503020204020204" pitchFamily="34" charset="-122"/>
              </a:endParaRPr>
            </a:p>
          </p:txBody>
        </p:sp>
      </p:grpSp>
      <p:grpSp>
        <p:nvGrpSpPr>
          <p:cNvPr id="61" name="组 3"/>
          <p:cNvGrpSpPr/>
          <p:nvPr/>
        </p:nvGrpSpPr>
        <p:grpSpPr>
          <a:xfrm>
            <a:off x="6354445" y="2667000"/>
            <a:ext cx="2378198" cy="408940"/>
            <a:chOff x="4069080" y="3088066"/>
            <a:chExt cx="4627167" cy="449262"/>
          </a:xfrm>
        </p:grpSpPr>
        <p:grpSp>
          <p:nvGrpSpPr>
            <p:cNvPr id="63" name="组 62"/>
            <p:cNvGrpSpPr/>
            <p:nvPr/>
          </p:nvGrpSpPr>
          <p:grpSpPr>
            <a:xfrm>
              <a:off x="4259793" y="3088066"/>
              <a:ext cx="4436454" cy="449262"/>
              <a:chOff x="2542118" y="2598140"/>
              <a:chExt cx="4436454" cy="599090"/>
            </a:xfrm>
          </p:grpSpPr>
          <p:sp>
            <p:nvSpPr>
              <p:cNvPr id="65" name="AutoShape 6"/>
              <p:cNvSpPr>
                <a:spLocks noChangeArrowheads="1"/>
              </p:cNvSpPr>
              <p:nvPr>
                <p:custDataLst>
                  <p:tags r:id="rId25"/>
                </p:custDataLst>
              </p:nvPr>
            </p:nvSpPr>
            <p:spPr bwMode="gray">
              <a:xfrm>
                <a:off x="2542118" y="2598140"/>
                <a:ext cx="4436454" cy="599090"/>
              </a:xfrm>
              <a:prstGeom prst="roundRect">
                <a:avLst>
                  <a:gd name="adj" fmla="val 50000"/>
                </a:avLst>
              </a:prstGeom>
              <a:gradFill rotWithShape="1">
                <a:gsLst>
                  <a:gs pos="0">
                    <a:srgbClr val="C0C0C0"/>
                  </a:gs>
                  <a:gs pos="50000">
                    <a:srgbClr val="C0C0C0">
                      <a:gamma/>
                      <a:tint val="33725"/>
                      <a:invGamma/>
                    </a:srgbClr>
                  </a:gs>
                  <a:gs pos="100000">
                    <a:srgbClr val="C0C0C0"/>
                  </a:gs>
                </a:gsLst>
                <a:lin ang="5400000" scaled="1"/>
              </a:gradFill>
              <a:ln w="19050">
                <a:noFill/>
                <a:round/>
              </a:ln>
              <a:effectLst/>
            </p:spPr>
            <p:txBody>
              <a:bodyPr wrap="none" anchor="ct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66" name="Text Box 7"/>
              <p:cNvSpPr txBox="1"/>
              <p:nvPr>
                <p:custDataLst>
                  <p:tags r:id="rId26"/>
                </p:custDataLst>
              </p:nvPr>
            </p:nvSpPr>
            <p:spPr>
              <a:xfrm>
                <a:off x="3043286" y="2661919"/>
                <a:ext cx="3433763" cy="403735"/>
              </a:xfrm>
              <a:prstGeom prst="rect">
                <a:avLst/>
              </a:prstGeom>
              <a:noFill/>
              <a:ln w="9525">
                <a:noFill/>
              </a:ln>
              <a:effectLst>
                <a:outerShdw dist="17961" dir="2699999" algn="ctr" rotWithShape="0">
                  <a:srgbClr val="FFFFFF">
                    <a:alpha val="20000"/>
                  </a:srgbClr>
                </a:outerShdw>
              </a:effectLst>
            </p:spPr>
            <p:txBody>
              <a:bodyPr>
                <a:spAutoFit/>
              </a:bodyPr>
              <a:p>
                <a:pPr algn="ctr" eaLnBrk="1" hangingPunct="1">
                  <a:spcBef>
                    <a:spcPct val="50000"/>
                  </a:spcBef>
                  <a:buFont typeface="Arial" panose="020B0604020202020204" pitchFamily="34" charset="0"/>
                </a:pPr>
                <a:r>
                  <a:rPr lang="zh-CN" altLang="en-US" sz="1200" b="1" dirty="0">
                    <a:solidFill>
                      <a:srgbClr val="000000"/>
                    </a:solidFill>
                    <a:latin typeface="微软雅黑" panose="020B0503020204020204" pitchFamily="34" charset="-122"/>
                    <a:ea typeface="微软雅黑" panose="020B0503020204020204" pitchFamily="34" charset="-122"/>
                  </a:rPr>
                  <a:t>民办校材料核验（民办）</a:t>
                </a:r>
                <a:endParaRPr lang="zh-CN" altLang="en-US" sz="1200" b="1" dirty="0">
                  <a:solidFill>
                    <a:srgbClr val="000000"/>
                  </a:solidFill>
                  <a:latin typeface="微软雅黑" panose="020B0503020204020204" pitchFamily="34" charset="-122"/>
                  <a:ea typeface="微软雅黑" panose="020B0503020204020204" pitchFamily="34" charset="-122"/>
                </a:endParaRPr>
              </a:p>
            </p:txBody>
          </p:sp>
        </p:grpSp>
        <p:sp>
          <p:nvSpPr>
            <p:cNvPr id="67" name="Oval 21"/>
            <p:cNvSpPr>
              <a:spLocks noChangeArrowheads="1"/>
            </p:cNvSpPr>
            <p:nvPr>
              <p:custDataLst>
                <p:tags r:id="rId27"/>
              </p:custDataLst>
            </p:nvPr>
          </p:nvSpPr>
          <p:spPr bwMode="gray">
            <a:xfrm>
              <a:off x="8346806" y="3153730"/>
              <a:ext cx="349202" cy="268287"/>
            </a:xfrm>
            <a:prstGeom prst="ellipse">
              <a:avLst/>
            </a:prstGeom>
            <a:solidFill>
              <a:srgbClr val="90A8B0">
                <a:alpha val="79999"/>
              </a:srgbClr>
            </a:solidFill>
            <a:ln w="57150">
              <a:solidFill>
                <a:srgbClr val="FFFFFF"/>
              </a:solidFill>
              <a:round/>
            </a:ln>
          </p:spPr>
          <p:txBody>
            <a:bodyPr wrap="none" anchor="ct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69" name="Oval 21"/>
            <p:cNvSpPr>
              <a:spLocks noChangeArrowheads="1"/>
            </p:cNvSpPr>
            <p:nvPr>
              <p:custDataLst>
                <p:tags r:id="rId28"/>
              </p:custDataLst>
            </p:nvPr>
          </p:nvSpPr>
          <p:spPr bwMode="gray">
            <a:xfrm>
              <a:off x="4069080" y="3153730"/>
              <a:ext cx="349202" cy="268287"/>
            </a:xfrm>
            <a:prstGeom prst="ellipse">
              <a:avLst/>
            </a:prstGeom>
            <a:solidFill>
              <a:srgbClr val="90A8B0">
                <a:alpha val="79999"/>
              </a:srgbClr>
            </a:solidFill>
            <a:ln w="57150">
              <a:solidFill>
                <a:srgbClr val="FFFFFF"/>
              </a:solidFill>
              <a:round/>
            </a:ln>
          </p:spPr>
          <p:txBody>
            <a:bodyPr wrap="none" anchor="ct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spTree>
  </p:cSld>
  <p:clrMapOvr>
    <a:masterClrMapping/>
  </p:clrMapOvr>
  <p:transition spd="slow" advTm="218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1000"/>
                                        <p:tgtEl>
                                          <p:spTgt spid="26"/>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500"/>
                                        <p:tgtEl>
                                          <p:spTgt spid="24"/>
                                        </p:tgtEl>
                                        <p:attrNameLst>
                                          <p:attrName>ppt_y</p:attrName>
                                        </p:attrNameLst>
                                      </p:cBhvr>
                                      <p:tavLst>
                                        <p:tav tm="0">
                                          <p:val>
                                            <p:strVal val="#ppt_y+#ppt_h*1.125000"/>
                                          </p:val>
                                        </p:tav>
                                        <p:tav tm="100000">
                                          <p:val>
                                            <p:strVal val="#ppt_y"/>
                                          </p:val>
                                        </p:tav>
                                      </p:tavLst>
                                    </p:anim>
                                    <p:animEffect transition="in" filter="wipe(up)">
                                      <p:cBhvr>
                                        <p:cTn id="12" dur="1500"/>
                                        <p:tgtEl>
                                          <p:spTgt spid="24"/>
                                        </p:tgtEl>
                                      </p:cBhvr>
                                    </p:animEffect>
                                  </p:childTnLst>
                                </p:cTn>
                              </p:par>
                            </p:childTnLst>
                          </p:cTn>
                        </p:par>
                        <p:par>
                          <p:cTn id="13" fill="hold">
                            <p:stCondLst>
                              <p:cond delay="2500"/>
                            </p:stCondLst>
                            <p:childTnLst>
                              <p:par>
                                <p:cTn id="14" presetID="14" presetClass="entr" presetSubtype="10" fill="hold"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randombar(horizontal)">
                                      <p:cBhvr>
                                        <p:cTn id="16" dur="1500"/>
                                        <p:tgtEl>
                                          <p:spTgt spid="31"/>
                                        </p:tgtEl>
                                      </p:cBhvr>
                                    </p:animEffect>
                                  </p:childTnLst>
                                </p:cTn>
                              </p:par>
                            </p:childTnLst>
                          </p:cTn>
                        </p:par>
                        <p:par>
                          <p:cTn id="17" fill="hold">
                            <p:stCondLst>
                              <p:cond delay="4000"/>
                            </p:stCondLst>
                            <p:childTnLst>
                              <p:par>
                                <p:cTn id="18" presetID="18" presetClass="entr" presetSubtype="12"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strips(downLeft)">
                                      <p:cBhvr>
                                        <p:cTn id="20" dur="1500"/>
                                        <p:tgtEl>
                                          <p:spTgt spid="25"/>
                                        </p:tgtEl>
                                      </p:cBhvr>
                                    </p:animEffect>
                                  </p:childTnLst>
                                </p:cTn>
                              </p:par>
                            </p:childTnLst>
                          </p:cTn>
                        </p:par>
                        <p:par>
                          <p:cTn id="21" fill="hold">
                            <p:stCondLst>
                              <p:cond delay="5500"/>
                            </p:stCondLst>
                            <p:childTnLst>
                              <p:par>
                                <p:cTn id="22" presetID="18" presetClass="entr" presetSubtype="12" fill="hold"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strips(downLeft)">
                                      <p:cBhvr>
                                        <p:cTn id="24" dur="1500"/>
                                        <p:tgtEl>
                                          <p:spTgt spid="44"/>
                                        </p:tgtEl>
                                      </p:cBhvr>
                                    </p:animEffect>
                                  </p:childTnLst>
                                </p:cTn>
                              </p:par>
                            </p:childTnLst>
                          </p:cTn>
                        </p:par>
                        <p:par>
                          <p:cTn id="25" fill="hold">
                            <p:stCondLst>
                              <p:cond delay="7000"/>
                            </p:stCondLst>
                            <p:childTnLst>
                              <p:par>
                                <p:cTn id="26" presetID="16" presetClass="entr" presetSubtype="21"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arn(inVertical)">
                                      <p:cBhvr>
                                        <p:cTn id="28" dur="1500"/>
                                        <p:tgtEl>
                                          <p:spTgt spid="22"/>
                                        </p:tgtEl>
                                      </p:cBhvr>
                                    </p:animEffect>
                                  </p:childTnLst>
                                </p:cTn>
                              </p:par>
                            </p:childTnLst>
                          </p:cTn>
                        </p:par>
                        <p:par>
                          <p:cTn id="29" fill="hold">
                            <p:stCondLst>
                              <p:cond delay="8500"/>
                            </p:stCondLst>
                            <p:childTnLst>
                              <p:par>
                                <p:cTn id="30" presetID="10" presetClass="entr" presetSubtype="0" fill="hold" nodeType="after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1500"/>
                                        <p:tgtEl>
                                          <p:spTgt spid="38"/>
                                        </p:tgtEl>
                                      </p:cBhvr>
                                    </p:animEffect>
                                  </p:childTnLst>
                                </p:cTn>
                              </p:par>
                            </p:childTnLst>
                          </p:cTn>
                        </p:par>
                        <p:par>
                          <p:cTn id="33" fill="hold">
                            <p:stCondLst>
                              <p:cond delay="100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11000"/>
                            </p:stCondLst>
                            <p:childTnLst>
                              <p:par>
                                <p:cTn id="40" presetID="42" presetClass="entr" presetSubtype="0" fill="hold" nodeType="after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fade">
                                      <p:cBhvr>
                                        <p:cTn id="42" dur="1000"/>
                                        <p:tgtEl>
                                          <p:spTgt spid="57"/>
                                        </p:tgtEl>
                                      </p:cBhvr>
                                    </p:animEffect>
                                    <p:anim calcmode="lin" valueType="num">
                                      <p:cBhvr>
                                        <p:cTn id="43" dur="1000" fill="hold"/>
                                        <p:tgtEl>
                                          <p:spTgt spid="57"/>
                                        </p:tgtEl>
                                        <p:attrNameLst>
                                          <p:attrName>ppt_x</p:attrName>
                                        </p:attrNameLst>
                                      </p:cBhvr>
                                      <p:tavLst>
                                        <p:tav tm="0">
                                          <p:val>
                                            <p:strVal val="#ppt_x"/>
                                          </p:val>
                                        </p:tav>
                                        <p:tav tm="100000">
                                          <p:val>
                                            <p:strVal val="#ppt_x"/>
                                          </p:val>
                                        </p:tav>
                                      </p:tavLst>
                                    </p:anim>
                                    <p:anim calcmode="lin" valueType="num">
                                      <p:cBhvr>
                                        <p:cTn id="44" dur="1000" fill="hold"/>
                                        <p:tgtEl>
                                          <p:spTgt spid="57"/>
                                        </p:tgtEl>
                                        <p:attrNameLst>
                                          <p:attrName>ppt_y</p:attrName>
                                        </p:attrNameLst>
                                      </p:cBhvr>
                                      <p:tavLst>
                                        <p:tav tm="0">
                                          <p:val>
                                            <p:strVal val="#ppt_y+.1"/>
                                          </p:val>
                                        </p:tav>
                                        <p:tav tm="100000">
                                          <p:val>
                                            <p:strVal val="#ppt_y"/>
                                          </p:val>
                                        </p:tav>
                                      </p:tavLst>
                                    </p:anim>
                                  </p:childTnLst>
                                </p:cTn>
                              </p:par>
                            </p:childTnLst>
                          </p:cTn>
                        </p:par>
                        <p:par>
                          <p:cTn id="45" fill="hold">
                            <p:stCondLst>
                              <p:cond delay="12000"/>
                            </p:stCondLst>
                            <p:childTnLst>
                              <p:par>
                                <p:cTn id="46" presetID="10" presetClass="entr" presetSubtype="0" fill="hold" nodeType="after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fade">
                                      <p:cBhvr>
                                        <p:cTn id="48" dur="1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25"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p:cNvPicPr>
            <a:picLocks noChangeAspect="1"/>
          </p:cNvPicPr>
          <p:nvPr>
            <p:custDataLst>
              <p:tags r:id="rId1"/>
            </p:custDataLst>
          </p:nvPr>
        </p:nvPicPr>
        <p:blipFill>
          <a:blip r:embed="rId2"/>
          <a:stretch>
            <a:fillRect/>
          </a:stretch>
        </p:blipFill>
        <p:spPr>
          <a:xfrm>
            <a:off x="5358765" y="1327150"/>
            <a:ext cx="1760220" cy="3808095"/>
          </a:xfrm>
          <a:prstGeom prst="rect">
            <a:avLst/>
          </a:prstGeom>
        </p:spPr>
      </p:pic>
      <p:pic>
        <p:nvPicPr>
          <p:cNvPr id="11" name="图片 10"/>
          <p:cNvPicPr>
            <a:picLocks noChangeAspect="1"/>
          </p:cNvPicPr>
          <p:nvPr>
            <p:custDataLst>
              <p:tags r:id="rId3"/>
            </p:custDataLst>
          </p:nvPr>
        </p:nvPicPr>
        <p:blipFill>
          <a:blip r:embed="rId4"/>
          <a:stretch>
            <a:fillRect/>
          </a:stretch>
        </p:blipFill>
        <p:spPr>
          <a:xfrm>
            <a:off x="1969135" y="1327150"/>
            <a:ext cx="1759585" cy="3808095"/>
          </a:xfrm>
          <a:prstGeom prst="rect">
            <a:avLst/>
          </a:prstGeom>
        </p:spPr>
      </p:pic>
      <p:sp>
        <p:nvSpPr>
          <p:cNvPr id="22531" name="标题 1"/>
          <p:cNvSpPr txBox="1"/>
          <p:nvPr/>
        </p:nvSpPr>
        <p:spPr>
          <a:xfrm>
            <a:off x="925513" y="200025"/>
            <a:ext cx="7770812" cy="347663"/>
          </a:xfrm>
          <a:prstGeom prst="rect">
            <a:avLst/>
          </a:prstGeom>
          <a:noFill/>
          <a:ln w="9525">
            <a:noFill/>
          </a:ln>
        </p:spPr>
        <p:txBody>
          <a:bodyPr anchor="b"/>
          <a:p>
            <a:pPr eaLnBrk="1" hangingPunct="1">
              <a:lnSpc>
                <a:spcPct val="200000"/>
              </a:lnSpc>
              <a:buFont typeface="Arial" panose="020B0604020202020204" pitchFamily="34" charset="0"/>
            </a:pPr>
            <a:r>
              <a:rPr lang="zh-CN" altLang="en-US" sz="1600" dirty="0">
                <a:solidFill>
                  <a:srgbClr val="606060"/>
                </a:solidFill>
                <a:latin typeface="Arial" panose="020B0604020202020204" pitchFamily="34" charset="0"/>
                <a:ea typeface="微软雅黑" panose="020B0503020204020204" pitchFamily="34" charset="-122"/>
              </a:rPr>
              <a:t>预报名操作步骤之六：</a:t>
            </a:r>
            <a:r>
              <a:rPr lang="zh-CN" altLang="en-US" sz="1600" b="1" dirty="0">
                <a:solidFill>
                  <a:srgbClr val="FF0000"/>
                </a:solidFill>
                <a:ea typeface="微软雅黑" panose="020B0503020204020204" pitchFamily="34" charset="-122"/>
                <a:sym typeface="+mn-ea"/>
              </a:rPr>
              <a:t>随迁子女</a:t>
            </a:r>
            <a:r>
              <a:rPr lang="zh-CN" altLang="en-US" sz="1600" b="1" dirty="0">
                <a:solidFill>
                  <a:srgbClr val="606060"/>
                </a:solidFill>
                <a:ea typeface="微软雅黑" panose="020B0503020204020204" pitchFamily="34" charset="-122"/>
                <a:sym typeface="+mn-ea"/>
              </a:rPr>
              <a:t>网络填报志愿</a:t>
            </a:r>
            <a:endParaRPr lang="en-US" altLang="zh-CN" sz="1600" b="1" dirty="0">
              <a:solidFill>
                <a:srgbClr val="606060"/>
              </a:solidFill>
              <a:latin typeface="Arial" panose="020B0604020202020204" pitchFamily="34" charset="0"/>
              <a:ea typeface="微软雅黑" panose="020B0503020204020204" pitchFamily="34" charset="-122"/>
            </a:endParaRPr>
          </a:p>
        </p:txBody>
      </p:sp>
      <p:sp>
        <p:nvSpPr>
          <p:cNvPr id="2" name="文本框 1"/>
          <p:cNvSpPr txBox="1"/>
          <p:nvPr/>
        </p:nvSpPr>
        <p:spPr>
          <a:xfrm>
            <a:off x="179705" y="771525"/>
            <a:ext cx="8771255" cy="275590"/>
          </a:xfrm>
          <a:prstGeom prst="rect">
            <a:avLst/>
          </a:prstGeom>
          <a:noFill/>
        </p:spPr>
        <p:txBody>
          <a:bodyPr wrap="square" rtlCol="0" anchor="t">
            <a:spAutoFit/>
          </a:bodyPr>
          <a:p>
            <a:pPr eaLnBrk="1" hangingPunct="1">
              <a:buFont typeface="Arial" panose="020B0604020202020204" pitchFamily="34" charset="0"/>
            </a:pPr>
            <a:r>
              <a:rPr lang="zh-CN" altLang="en-US" sz="1200" dirty="0">
                <a:solidFill>
                  <a:srgbClr val="FF0000"/>
                </a:solidFill>
                <a:latin typeface="微软雅黑" panose="020B0503020204020204" pitchFamily="34" charset="-122"/>
                <a:ea typeface="微软雅黑" panose="020B0503020204020204" pitchFamily="34" charset="-122"/>
                <a:sym typeface="+mn-ea"/>
              </a:rPr>
              <a:t>8月23日</a:t>
            </a:r>
            <a:r>
              <a:rPr lang="en-US" altLang="zh-CN" sz="1200" dirty="0">
                <a:solidFill>
                  <a:srgbClr val="FF0000"/>
                </a:solidFill>
                <a:latin typeface="微软雅黑" panose="020B0503020204020204" pitchFamily="34" charset="-122"/>
                <a:ea typeface="微软雅黑" panose="020B0503020204020204" pitchFamily="34" charset="-122"/>
                <a:sym typeface="+mn-ea"/>
              </a:rPr>
              <a:t>08:00</a:t>
            </a:r>
            <a:r>
              <a:rPr lang="zh-CN" altLang="en-US" sz="1200" dirty="0">
                <a:solidFill>
                  <a:srgbClr val="FF0000"/>
                </a:solidFill>
                <a:latin typeface="微软雅黑" panose="020B0503020204020204" pitchFamily="34" charset="-122"/>
                <a:ea typeface="微软雅黑" panose="020B0503020204020204" pitchFamily="34" charset="-122"/>
                <a:sym typeface="+mn-ea"/>
              </a:rPr>
              <a:t>至24日12:00，入学凭证核查通过的随迁子女通过【招生入学</a:t>
            </a:r>
            <a:r>
              <a:rPr lang="en-US" altLang="zh-CN" sz="1200" dirty="0">
                <a:solidFill>
                  <a:srgbClr val="FF0000"/>
                </a:solidFill>
                <a:latin typeface="微软雅黑" panose="020B0503020204020204" pitchFamily="34" charset="-122"/>
                <a:ea typeface="微软雅黑" panose="020B0503020204020204" pitchFamily="34" charset="-122"/>
                <a:sym typeface="+mn-ea"/>
              </a:rPr>
              <a:t>-</a:t>
            </a:r>
            <a:r>
              <a:rPr lang="zh-CN" altLang="en-US" sz="1200" dirty="0">
                <a:solidFill>
                  <a:srgbClr val="FF0000"/>
                </a:solidFill>
                <a:latin typeface="微软雅黑" panose="020B0503020204020204" pitchFamily="34" charset="-122"/>
                <a:ea typeface="微软雅黑" panose="020B0503020204020204" pitchFamily="34" charset="-122"/>
                <a:sym typeface="+mn-ea"/>
              </a:rPr>
              <a:t>小学预报名</a:t>
            </a:r>
            <a:r>
              <a:rPr lang="en-US" altLang="zh-CN" sz="1200" dirty="0">
                <a:solidFill>
                  <a:srgbClr val="FF0000"/>
                </a:solidFill>
                <a:latin typeface="微软雅黑" panose="020B0503020204020204" pitchFamily="34" charset="-122"/>
                <a:ea typeface="微软雅黑" panose="020B0503020204020204" pitchFamily="34" charset="-122"/>
                <a:sym typeface="+mn-ea"/>
              </a:rPr>
              <a:t>-</a:t>
            </a:r>
            <a:r>
              <a:rPr lang="zh-CN" altLang="en-US" sz="1200" dirty="0">
                <a:solidFill>
                  <a:srgbClr val="FF0000"/>
                </a:solidFill>
                <a:latin typeface="微软雅黑" panose="020B0503020204020204" pitchFamily="34" charset="-122"/>
                <a:ea typeface="微软雅黑" panose="020B0503020204020204" pitchFamily="34" charset="-122"/>
                <a:sym typeface="+mn-ea"/>
              </a:rPr>
              <a:t>我要填报志愿】进行网络填报志愿。</a:t>
            </a:r>
            <a:endParaRPr lang="zh-CN" altLang="en-US" sz="1200" dirty="0">
              <a:solidFill>
                <a:srgbClr val="FF0000"/>
              </a:solidFill>
              <a:latin typeface="微软雅黑" panose="020B0503020204020204" pitchFamily="34" charset="-122"/>
              <a:ea typeface="微软雅黑" panose="020B0503020204020204" pitchFamily="34" charset="-122"/>
              <a:sym typeface="+mn-ea"/>
            </a:endParaRPr>
          </a:p>
        </p:txBody>
      </p:sp>
      <p:sp>
        <p:nvSpPr>
          <p:cNvPr id="29704" name="文本框 10"/>
          <p:cNvSpPr txBox="1"/>
          <p:nvPr>
            <p:custDataLst>
              <p:tags r:id="rId5"/>
            </p:custDataLst>
          </p:nvPr>
        </p:nvSpPr>
        <p:spPr>
          <a:xfrm>
            <a:off x="3738245" y="1996440"/>
            <a:ext cx="1620520" cy="2574290"/>
          </a:xfrm>
          <a:prstGeom prst="rect">
            <a:avLst/>
          </a:prstGeom>
          <a:noFill/>
          <a:ln w="9525">
            <a:noFill/>
          </a:ln>
        </p:spPr>
        <p:txBody>
          <a:bodyPr wrap="square">
            <a:noAutofit/>
          </a:bodyPr>
          <a:p>
            <a:pPr eaLnBrk="1" hangingPunct="1">
              <a:spcAft>
                <a:spcPts val="600"/>
              </a:spcAft>
              <a:buFont typeface="Arial" panose="020B0604020202020204" pitchFamily="34" charset="0"/>
            </a:pPr>
            <a:r>
              <a:rPr lang="zh-CN" altLang="en-US" sz="1400" dirty="0">
                <a:solidFill>
                  <a:srgbClr val="FF0000"/>
                </a:solidFill>
                <a:latin typeface="微软雅黑" panose="020B0503020204020204" pitchFamily="34" charset="-122"/>
                <a:ea typeface="微软雅黑" panose="020B0503020204020204" pitchFamily="34" charset="-122"/>
              </a:rPr>
              <a:t>鼓楼区第一志愿可自行下拉选择有学位的学校；</a:t>
            </a:r>
            <a:endParaRPr lang="en-US" altLang="zh-CN" sz="1400" dirty="0">
              <a:solidFill>
                <a:srgbClr val="FF0000"/>
              </a:solidFill>
              <a:latin typeface="微软雅黑" panose="020B0503020204020204" pitchFamily="34" charset="-122"/>
              <a:ea typeface="微软雅黑" panose="020B0503020204020204" pitchFamily="34" charset="-122"/>
            </a:endParaRPr>
          </a:p>
          <a:p>
            <a:pPr eaLnBrk="1" hangingPunct="1">
              <a:spcAft>
                <a:spcPts val="600"/>
              </a:spcAft>
              <a:buFont typeface="Arial" panose="020B0604020202020204" pitchFamily="34" charset="0"/>
            </a:pPr>
            <a:r>
              <a:rPr lang="zh-CN" altLang="en-US" sz="1400" dirty="0">
                <a:solidFill>
                  <a:srgbClr val="FF0000"/>
                </a:solidFill>
                <a:latin typeface="微软雅黑" panose="020B0503020204020204" pitchFamily="34" charset="-122"/>
                <a:ea typeface="微软雅黑" panose="020B0503020204020204" pitchFamily="34" charset="-122"/>
              </a:rPr>
              <a:t>台江、仓山、晋安、马尾第一志愿默认为报名点学校，第二、三志愿各区随迁子女均可自行下拉选择有学位的学校。</a:t>
            </a:r>
            <a:endParaRPr lang="zh-CN" altLang="en-US" sz="1400" dirty="0">
              <a:solidFill>
                <a:srgbClr val="FF0000"/>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custDataLst>
              <p:tags r:id="rId6"/>
            </p:custDataLst>
          </p:nvPr>
        </p:nvPicPr>
        <p:blipFill>
          <a:blip r:embed="rId7"/>
          <a:stretch>
            <a:fillRect/>
          </a:stretch>
        </p:blipFill>
        <p:spPr>
          <a:xfrm>
            <a:off x="143510" y="1327150"/>
            <a:ext cx="1761490" cy="3811270"/>
          </a:xfrm>
          <a:prstGeom prst="rect">
            <a:avLst/>
          </a:prstGeom>
        </p:spPr>
      </p:pic>
      <p:pic>
        <p:nvPicPr>
          <p:cNvPr id="10" name="图片 9"/>
          <p:cNvPicPr>
            <a:picLocks noChangeAspect="1"/>
          </p:cNvPicPr>
          <p:nvPr>
            <p:custDataLst>
              <p:tags r:id="rId8"/>
            </p:custDataLst>
          </p:nvPr>
        </p:nvPicPr>
        <p:blipFill>
          <a:blip r:embed="rId9"/>
          <a:stretch>
            <a:fillRect/>
          </a:stretch>
        </p:blipFill>
        <p:spPr>
          <a:xfrm>
            <a:off x="7230745" y="1327150"/>
            <a:ext cx="1760220" cy="3808095"/>
          </a:xfrm>
          <a:prstGeom prst="rect">
            <a:avLst/>
          </a:prstGeom>
        </p:spPr>
      </p:pic>
    </p:spTree>
  </p:cSld>
  <p:clrMapOvr>
    <a:masterClrMapping/>
  </p:clrMapOvr>
  <p:transition spd="slow" advTm="218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9704"/>
                                        </p:tgtEl>
                                        <p:attrNameLst>
                                          <p:attrName>style.visibility</p:attrName>
                                        </p:attrNameLst>
                                      </p:cBhvr>
                                      <p:to>
                                        <p:strVal val="visible"/>
                                      </p:to>
                                    </p:set>
                                    <p:animEffect transition="in" filter="randombar(horizontal)">
                                      <p:cBhvr>
                                        <p:cTn id="7" dur="2500"/>
                                        <p:tgtEl>
                                          <p:spTgt spid="29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标题 3073"/>
          <p:cNvSpPr>
            <a:spLocks noGrp="1"/>
          </p:cNvSpPr>
          <p:nvPr>
            <p:ph type="ctrTitle"/>
          </p:nvPr>
        </p:nvSpPr>
        <p:spPr>
          <a:xfrm>
            <a:off x="908050" y="177800"/>
            <a:ext cx="7772400" cy="306388"/>
          </a:xfrm>
        </p:spPr>
        <p:txBody>
          <a:bodyPr vert="horz" wrap="square" lIns="91440" tIns="45720" rIns="91440" bIns="45720" anchor="ctr"/>
          <a:p>
            <a:pPr eaLnBrk="1" hangingPunct="1">
              <a:buClrTx/>
              <a:buSzTx/>
            </a:pPr>
            <a:r>
              <a:rPr lang="zh-CN" altLang="en-US" sz="2400"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预报名方式</a:t>
            </a:r>
            <a:endParaRPr lang="zh-CN" altLang="en-US" sz="2400"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3" name="组 20"/>
          <p:cNvGrpSpPr/>
          <p:nvPr>
            <p:custDataLst>
              <p:tags r:id="rId1"/>
            </p:custDataLst>
          </p:nvPr>
        </p:nvGrpSpPr>
        <p:grpSpPr>
          <a:xfrm>
            <a:off x="838200" y="820738"/>
            <a:ext cx="8248651" cy="3975735"/>
            <a:chOff x="179512" y="1333257"/>
            <a:chExt cx="7508798" cy="4859880"/>
          </a:xfrm>
        </p:grpSpPr>
        <p:sp>
          <p:nvSpPr>
            <p:cNvPr id="4" name="文本框 1"/>
            <p:cNvSpPr txBox="1"/>
            <p:nvPr>
              <p:custDataLst>
                <p:tags r:id="rId2"/>
              </p:custDataLst>
            </p:nvPr>
          </p:nvSpPr>
          <p:spPr>
            <a:xfrm>
              <a:off x="290497" y="4275887"/>
              <a:ext cx="7149832" cy="1917250"/>
            </a:xfrm>
            <a:prstGeom prst="rect">
              <a:avLst/>
            </a:prstGeom>
            <a:noFill/>
            <a:ln w="9525">
              <a:noFill/>
            </a:ln>
          </p:spPr>
          <p:txBody>
            <a:bodyPr wrap="square">
              <a:spAutoFit/>
            </a:bodyPr>
            <a:p>
              <a:pPr eaLnBrk="1" hangingPunct="1">
                <a:lnSpc>
                  <a:spcPct val="200000"/>
                </a:lnSpc>
                <a:buFont typeface="Arial" panose="020B0604020202020204" pitchFamily="34" charset="0"/>
              </a:pPr>
              <a:r>
                <a:rPr lang="en-US" altLang="zh-CN" sz="1200" dirty="0">
                  <a:latin typeface="微软雅黑" panose="020B0503020204020204" pitchFamily="34" charset="-122"/>
                  <a:ea typeface="微软雅黑" panose="020B0503020204020204" pitchFamily="34" charset="-122"/>
                </a:rPr>
                <a:t>1.</a:t>
              </a:r>
              <a:r>
                <a:rPr lang="zh-CN" altLang="zh-CN" sz="1200" dirty="0">
                  <a:latin typeface="微软雅黑" panose="020B0503020204020204" pitchFamily="34" charset="-122"/>
                  <a:ea typeface="微软雅黑" panose="020B0503020204020204" pitchFamily="34" charset="-122"/>
                  <a:sym typeface="+mn-ea"/>
                </a:rPr>
                <a:t>下载进入“e福州”</a:t>
              </a:r>
              <a:r>
                <a:rPr lang="en-US" altLang="zh-CN" sz="1200" dirty="0">
                  <a:latin typeface="微软雅黑" panose="020B0503020204020204" pitchFamily="34" charset="-122"/>
                  <a:ea typeface="微软雅黑" panose="020B0503020204020204" pitchFamily="34" charset="-122"/>
                  <a:sym typeface="+mn-ea"/>
                </a:rPr>
                <a:t>app</a:t>
              </a:r>
              <a:r>
                <a:rPr lang="en-US" altLang="zh-CN" sz="1200" dirty="0">
                  <a:latin typeface="微软雅黑" panose="020B0503020204020204" pitchFamily="34" charset="-122"/>
                  <a:ea typeface="微软雅黑" panose="020B0503020204020204" pitchFamily="34" charset="-122"/>
                  <a:sym typeface="+mn-ea"/>
                </a:rPr>
                <a:t>&gt;&gt;</a:t>
              </a:r>
              <a:r>
                <a:rPr lang="zh-CN" altLang="en-US" sz="1200" dirty="0">
                  <a:latin typeface="微软雅黑" panose="020B0503020204020204" pitchFamily="34" charset="-122"/>
                  <a:ea typeface="微软雅黑" panose="020B0503020204020204" pitchFamily="34" charset="-122"/>
                  <a:sym typeface="+mn-ea"/>
                </a:rPr>
                <a:t>首页</a:t>
              </a:r>
              <a:r>
                <a:rPr lang="en-US" altLang="zh-CN" sz="1200" dirty="0">
                  <a:latin typeface="微软雅黑" panose="020B0503020204020204" pitchFamily="34" charset="-122"/>
                  <a:ea typeface="微软雅黑" panose="020B0503020204020204" pitchFamily="34" charset="-122"/>
                  <a:sym typeface="+mn-ea"/>
                </a:rPr>
                <a:t>&gt;&gt;</a:t>
              </a:r>
              <a:r>
                <a:rPr lang="zh-CN" altLang="en-US" sz="1200" dirty="0">
                  <a:latin typeface="微软雅黑" panose="020B0503020204020204" pitchFamily="34" charset="-122"/>
                  <a:ea typeface="微软雅黑" panose="020B0503020204020204" pitchFamily="34" charset="-122"/>
                  <a:sym typeface="+mn-ea"/>
                </a:rPr>
                <a:t>教育专区</a:t>
              </a:r>
              <a:r>
                <a:rPr lang="en-US" altLang="zh-CN" sz="1200" dirty="0">
                  <a:latin typeface="微软雅黑" panose="020B0503020204020204" pitchFamily="34" charset="-122"/>
                  <a:ea typeface="微软雅黑" panose="020B0503020204020204" pitchFamily="34" charset="-122"/>
                  <a:sym typeface="+mn-ea"/>
                </a:rPr>
                <a:t>&gt;&gt;教育公共服务平台&gt;&gt;</a:t>
              </a:r>
              <a:r>
                <a:rPr lang="zh-CN" altLang="en-US" sz="1200" dirty="0">
                  <a:latin typeface="微软雅黑" panose="020B0503020204020204" pitchFamily="34" charset="-122"/>
                  <a:ea typeface="微软雅黑" panose="020B0503020204020204" pitchFamily="34" charset="-122"/>
                  <a:sym typeface="+mn-ea"/>
                </a:rPr>
                <a:t>教育专区</a:t>
              </a:r>
              <a:r>
                <a:rPr lang="en-US" altLang="zh-CN" sz="1200" dirty="0">
                  <a:latin typeface="微软雅黑" panose="020B0503020204020204" pitchFamily="34" charset="-122"/>
                  <a:ea typeface="微软雅黑" panose="020B0503020204020204" pitchFamily="34" charset="-122"/>
                  <a:sym typeface="+mn-ea"/>
                </a:rPr>
                <a:t>&gt;&gt;</a:t>
              </a:r>
              <a:r>
                <a:rPr lang="zh-CN" altLang="en-US" sz="1200" dirty="0">
                  <a:latin typeface="微软雅黑" panose="020B0503020204020204" pitchFamily="34" charset="-122"/>
                  <a:ea typeface="微软雅黑" panose="020B0503020204020204" pitchFamily="34" charset="-122"/>
                  <a:sym typeface="+mn-ea"/>
                </a:rPr>
                <a:t>榕教之窗</a:t>
              </a:r>
              <a:r>
                <a:rPr lang="en-US" altLang="zh-CN" sz="1200" dirty="0">
                  <a:latin typeface="微软雅黑" panose="020B0503020204020204" pitchFamily="34" charset="-122"/>
                  <a:ea typeface="微软雅黑" panose="020B0503020204020204" pitchFamily="34" charset="-122"/>
                  <a:sym typeface="+mn-ea"/>
                </a:rPr>
                <a:t>&gt;&gt;</a:t>
              </a:r>
              <a:r>
                <a:rPr lang="zh-CN" altLang="en-US" sz="1200" dirty="0">
                  <a:latin typeface="微软雅黑" panose="020B0503020204020204" pitchFamily="34" charset="-122"/>
                  <a:ea typeface="微软雅黑" panose="020B0503020204020204" pitchFamily="34" charset="-122"/>
                  <a:sym typeface="+mn-ea"/>
                </a:rPr>
                <a:t>招生入学</a:t>
              </a:r>
              <a:r>
                <a:rPr lang="en-US" altLang="zh-CN" sz="1200" dirty="0">
                  <a:latin typeface="微软雅黑" panose="020B0503020204020204" pitchFamily="34" charset="-122"/>
                  <a:ea typeface="微软雅黑" panose="020B0503020204020204" pitchFamily="34" charset="-122"/>
                  <a:sym typeface="+mn-ea"/>
                </a:rPr>
                <a:t>  &gt;&gt;</a:t>
              </a:r>
              <a:r>
                <a:rPr lang="zh-CN" altLang="zh-CN" sz="1200" dirty="0">
                  <a:latin typeface="微软雅黑" panose="020B0503020204020204" pitchFamily="34" charset="-122"/>
                  <a:ea typeface="微软雅黑" panose="020B0503020204020204" pitchFamily="34" charset="-122"/>
                  <a:sym typeface="+mn-ea"/>
                </a:rPr>
                <a:t>点击进入</a:t>
              </a:r>
              <a:r>
                <a:rPr lang="en-US" altLang="zh-CN" sz="1200" dirty="0">
                  <a:latin typeface="微软雅黑" panose="020B0503020204020204" pitchFamily="34" charset="-122"/>
                  <a:ea typeface="微软雅黑" panose="020B0503020204020204" pitchFamily="34" charset="-122"/>
                  <a:sym typeface="+mn-ea"/>
                </a:rPr>
                <a:t>“</a:t>
              </a:r>
              <a:r>
                <a:rPr lang="zh-CN" altLang="zh-CN" sz="1200" dirty="0">
                  <a:latin typeface="微软雅黑" panose="020B0503020204020204" pitchFamily="34" charset="-122"/>
                  <a:ea typeface="微软雅黑" panose="020B0503020204020204" pitchFamily="34" charset="-122"/>
                  <a:sym typeface="+mn-ea"/>
                </a:rPr>
                <a:t>小学</a:t>
              </a:r>
              <a:r>
                <a:rPr lang="zh-CN" altLang="zh-CN" sz="1200" dirty="0">
                  <a:latin typeface="微软雅黑" panose="020B0503020204020204" pitchFamily="34" charset="-122"/>
                  <a:ea typeface="微软雅黑" panose="020B0503020204020204" pitchFamily="34" charset="-122"/>
                  <a:sym typeface="+mn-ea"/>
                </a:rPr>
                <a:t>招生</a:t>
              </a:r>
              <a:r>
                <a:rPr lang="en-US" altLang="zh-CN" sz="1200" dirty="0">
                  <a:latin typeface="微软雅黑" panose="020B0503020204020204" pitchFamily="34" charset="-122"/>
                  <a:ea typeface="微软雅黑" panose="020B0503020204020204" pitchFamily="34" charset="-122"/>
                  <a:sym typeface="+mn-ea"/>
                </a:rPr>
                <a:t>”</a:t>
              </a:r>
              <a:r>
                <a:rPr lang="zh-CN" altLang="en-US" sz="1200" dirty="0">
                  <a:latin typeface="微软雅黑" panose="020B0503020204020204" pitchFamily="34" charset="-122"/>
                  <a:ea typeface="微软雅黑" panose="020B0503020204020204" pitchFamily="34" charset="-122"/>
                  <a:sym typeface="+mn-ea"/>
                </a:rPr>
                <a:t>页面，进入</a:t>
              </a:r>
              <a:r>
                <a:rPr lang="zh-CN" altLang="zh-CN" sz="1200" dirty="0">
                  <a:latin typeface="微软雅黑" panose="020B0503020204020204" pitchFamily="34" charset="-122"/>
                  <a:ea typeface="微软雅黑" panose="020B0503020204020204" pitchFamily="34" charset="-122"/>
                  <a:sym typeface="+mn-ea"/>
                </a:rPr>
                <a:t>预报名操作。</a:t>
              </a:r>
              <a:endParaRPr lang="zh-CN" altLang="zh-CN" sz="1200" dirty="0">
                <a:latin typeface="微软雅黑" panose="020B0503020204020204" pitchFamily="34" charset="-122"/>
                <a:ea typeface="微软雅黑" panose="020B0503020204020204" pitchFamily="34" charset="-122"/>
                <a:sym typeface="+mn-ea"/>
              </a:endParaRPr>
            </a:p>
            <a:p>
              <a:pPr eaLnBrk="1" hangingPunct="1">
                <a:lnSpc>
                  <a:spcPct val="200000"/>
                </a:lnSpc>
                <a:buFont typeface="Arial" panose="020B0604020202020204" pitchFamily="34" charset="0"/>
              </a:pPr>
              <a:r>
                <a:rPr lang="en-US" altLang="zh-CN" sz="1200" dirty="0">
                  <a:latin typeface="微软雅黑" panose="020B0503020204020204" pitchFamily="34" charset="-122"/>
                  <a:ea typeface="微软雅黑" panose="020B0503020204020204" pitchFamily="34" charset="-122"/>
                </a:rPr>
                <a:t>2.</a:t>
              </a:r>
              <a:r>
                <a:rPr lang="zh-CN" altLang="zh-CN" sz="1200" dirty="0">
                  <a:latin typeface="微软雅黑" panose="020B0503020204020204" pitchFamily="34" charset="-122"/>
                  <a:ea typeface="微软雅黑" panose="020B0503020204020204" pitchFamily="34" charset="-122"/>
                  <a:sym typeface="+mn-ea"/>
                </a:rPr>
                <a:t>下载进入“闽政通”</a:t>
              </a:r>
              <a:r>
                <a:rPr lang="en-US" altLang="zh-CN" sz="1200" dirty="0">
                  <a:latin typeface="微软雅黑" panose="020B0503020204020204" pitchFamily="34" charset="-122"/>
                  <a:ea typeface="微软雅黑" panose="020B0503020204020204" pitchFamily="34" charset="-122"/>
                  <a:sym typeface="+mn-ea"/>
                </a:rPr>
                <a:t>app</a:t>
              </a:r>
              <a:r>
                <a:rPr lang="zh-CN" altLang="zh-CN" sz="1200" dirty="0">
                  <a:latin typeface="微软雅黑" panose="020B0503020204020204" pitchFamily="34" charset="-122"/>
                  <a:ea typeface="微软雅黑" panose="020B0503020204020204" pitchFamily="34" charset="-122"/>
                  <a:sym typeface="+mn-ea"/>
                </a:rPr>
                <a:t>，在首页</a:t>
              </a:r>
              <a:r>
                <a:rPr lang="en-US" altLang="zh-CN" sz="1200" dirty="0">
                  <a:latin typeface="微软雅黑" panose="020B0503020204020204" pitchFamily="34" charset="-122"/>
                  <a:ea typeface="微软雅黑" panose="020B0503020204020204" pitchFamily="34" charset="-122"/>
                  <a:sym typeface="+mn-ea"/>
                </a:rPr>
                <a:t>“</a:t>
              </a:r>
              <a:r>
                <a:rPr lang="zh-CN" altLang="zh-CN" sz="1200" dirty="0">
                  <a:latin typeface="微软雅黑" panose="020B0503020204020204" pitchFamily="34" charset="-122"/>
                  <a:ea typeface="微软雅黑" panose="020B0503020204020204" pitchFamily="34" charset="-122"/>
                  <a:sym typeface="+mn-ea"/>
                </a:rPr>
                <a:t>搜索服务</a:t>
              </a:r>
              <a:r>
                <a:rPr lang="en-US" altLang="zh-CN" sz="1200" dirty="0">
                  <a:latin typeface="微软雅黑" panose="020B0503020204020204" pitchFamily="34" charset="-122"/>
                  <a:ea typeface="微软雅黑" panose="020B0503020204020204" pitchFamily="34" charset="-122"/>
                  <a:sym typeface="+mn-ea"/>
                </a:rPr>
                <a:t>”</a:t>
              </a:r>
              <a:r>
                <a:rPr lang="zh-CN" altLang="zh-CN" sz="1200" dirty="0">
                  <a:latin typeface="微软雅黑" panose="020B0503020204020204" pitchFamily="34" charset="-122"/>
                  <a:ea typeface="微软雅黑" panose="020B0503020204020204" pitchFamily="34" charset="-122"/>
                  <a:sym typeface="+mn-ea"/>
                </a:rPr>
                <a:t>输入</a:t>
              </a:r>
              <a:r>
                <a:rPr lang="en-US" altLang="zh-CN" sz="1200" dirty="0">
                  <a:latin typeface="微软雅黑" panose="020B0503020204020204" pitchFamily="34" charset="-122"/>
                  <a:ea typeface="微软雅黑" panose="020B0503020204020204" pitchFamily="34" charset="-122"/>
                  <a:sym typeface="+mn-ea"/>
                </a:rPr>
                <a:t>“</a:t>
              </a:r>
              <a:r>
                <a:rPr lang="zh-CN" altLang="en-US" sz="1200" dirty="0">
                  <a:latin typeface="微软雅黑" panose="020B0503020204020204" pitchFamily="34" charset="-122"/>
                  <a:ea typeface="微软雅黑" panose="020B0503020204020204" pitchFamily="34" charset="-122"/>
                  <a:sym typeface="+mn-ea"/>
                </a:rPr>
                <a:t>小学入学</a:t>
              </a:r>
              <a:r>
                <a:rPr lang="en-US" altLang="zh-CN" sz="1200" dirty="0">
                  <a:latin typeface="微软雅黑" panose="020B0503020204020204" pitchFamily="34" charset="-122"/>
                  <a:ea typeface="微软雅黑" panose="020B0503020204020204" pitchFamily="34" charset="-122"/>
                  <a:sym typeface="+mn-ea"/>
                </a:rPr>
                <a:t>”</a:t>
              </a:r>
              <a:r>
                <a:rPr lang="zh-CN" altLang="en-US" sz="1200" dirty="0">
                  <a:latin typeface="微软雅黑" panose="020B0503020204020204" pitchFamily="34" charset="-122"/>
                  <a:ea typeface="微软雅黑" panose="020B0503020204020204" pitchFamily="34" charset="-122"/>
                  <a:sym typeface="+mn-ea"/>
                </a:rPr>
                <a:t>查找到</a:t>
              </a:r>
              <a:r>
                <a:rPr lang="en-US" altLang="zh-CN" sz="1200" dirty="0">
                  <a:latin typeface="微软雅黑" panose="020B0503020204020204" pitchFamily="34" charset="-122"/>
                  <a:ea typeface="微软雅黑" panose="020B0503020204020204" pitchFamily="34" charset="-122"/>
                  <a:sym typeface="+mn-ea"/>
                </a:rPr>
                <a:t>”</a:t>
              </a:r>
              <a:r>
                <a:rPr lang="zh-CN" altLang="en-US" sz="1200" dirty="0">
                  <a:latin typeface="微软雅黑" panose="020B0503020204020204" pitchFamily="34" charset="-122"/>
                  <a:ea typeface="微软雅黑" panose="020B0503020204020204" pitchFamily="34" charset="-122"/>
                  <a:sym typeface="+mn-ea"/>
                </a:rPr>
                <a:t>小学入学预报名</a:t>
              </a:r>
              <a:r>
                <a:rPr lang="en-US" altLang="zh-CN" sz="1200" dirty="0">
                  <a:latin typeface="微软雅黑" panose="020B0503020204020204" pitchFamily="34" charset="-122"/>
                  <a:ea typeface="微软雅黑" panose="020B0503020204020204" pitchFamily="34" charset="-122"/>
                  <a:sym typeface="+mn-ea"/>
                </a:rPr>
                <a:t>”</a:t>
              </a:r>
              <a:r>
                <a:rPr lang="zh-CN" altLang="en-US" sz="1200" dirty="0">
                  <a:latin typeface="微软雅黑" panose="020B0503020204020204" pitchFamily="34" charset="-122"/>
                  <a:ea typeface="微软雅黑" panose="020B0503020204020204" pitchFamily="34" charset="-122"/>
                  <a:sym typeface="+mn-ea"/>
                </a:rPr>
                <a:t>，点击进入预报名操作。</a:t>
              </a:r>
              <a:endParaRPr lang="en-US" altLang="zh-CN" sz="1200" dirty="0">
                <a:latin typeface="微软雅黑" panose="020B0503020204020204" pitchFamily="34" charset="-122"/>
                <a:ea typeface="微软雅黑" panose="020B0503020204020204" pitchFamily="34" charset="-122"/>
                <a:sym typeface="+mn-ea"/>
              </a:endParaRPr>
            </a:p>
          </p:txBody>
        </p:sp>
        <p:grpSp>
          <p:nvGrpSpPr>
            <p:cNvPr id="5" name="组 2"/>
            <p:cNvGrpSpPr/>
            <p:nvPr/>
          </p:nvGrpSpPr>
          <p:grpSpPr>
            <a:xfrm>
              <a:off x="179512" y="1628748"/>
              <a:ext cx="685771" cy="685771"/>
              <a:chOff x="1828800" y="2090686"/>
              <a:chExt cx="685771" cy="685771"/>
            </a:xfrm>
          </p:grpSpPr>
          <p:sp>
            <p:nvSpPr>
              <p:cNvPr id="6" name="AutoShape 5"/>
              <p:cNvSpPr/>
              <p:nvPr>
                <p:custDataLst>
                  <p:tags r:id="rId3"/>
                </p:custDataLst>
              </p:nvPr>
            </p:nvSpPr>
            <p:spPr>
              <a:xfrm>
                <a:off x="1828800" y="2090686"/>
                <a:ext cx="685771" cy="685771"/>
              </a:xfrm>
              <a:prstGeom prst="diamond">
                <a:avLst/>
              </a:prstGeom>
              <a:solidFill>
                <a:srgbClr val="74A1DE"/>
              </a:solidFill>
              <a:ln w="25400" cap="flat" cmpd="sng">
                <a:solidFill>
                  <a:srgbClr val="FFFFFF"/>
                </a:solidFill>
                <a:prstDash val="solid"/>
                <a:miter/>
                <a:headEnd type="none" w="med" len="med"/>
                <a:tailEnd type="none" w="med" len="med"/>
              </a:ln>
              <a:effectLst>
                <a:outerShdw dist="76200" algn="ctr" rotWithShape="0">
                  <a:srgbClr val="C0C0C0"/>
                </a:outerShdw>
              </a:effectLst>
            </p:spPr>
            <p:txBody>
              <a:bodyPr wrap="none" anchor="ctr"/>
              <a:p>
                <a:pPr eaLnBrk="1" hangingPunct="1">
                  <a:buFont typeface="Arial" panose="020B0604020202020204" pitchFamily="34" charset="0"/>
                </a:pPr>
                <a:endParaRPr lang="zh-CN" altLang="en-US" dirty="0">
                  <a:solidFill>
                    <a:srgbClr val="000000"/>
                  </a:solidFill>
                  <a:latin typeface="Arial" panose="020B0604020202020204" pitchFamily="34" charset="0"/>
                </a:endParaRPr>
              </a:p>
            </p:txBody>
          </p:sp>
          <p:sp>
            <p:nvSpPr>
              <p:cNvPr id="7" name="Text Box 7"/>
              <p:cNvSpPr txBox="1">
                <a:spLocks noChangeArrowheads="1"/>
              </p:cNvSpPr>
              <p:nvPr>
                <p:custDataLst>
                  <p:tags r:id="rId4"/>
                </p:custDataLst>
              </p:nvPr>
            </p:nvSpPr>
            <p:spPr bwMode="gray">
              <a:xfrm>
                <a:off x="1981982" y="2121205"/>
                <a:ext cx="356943" cy="562755"/>
              </a:xfrm>
              <a:prstGeom prst="rect">
                <a:avLst/>
              </a:prstGeom>
              <a:noFill/>
              <a:ln>
                <a:noFill/>
              </a:ln>
            </p:spPr>
            <p:txBody>
              <a:bodyPr>
                <a:spAutoFit/>
              </a:bodyPr>
              <a:lstStyle>
                <a:lvl1pPr>
                  <a:defRPr kumimoji="1" sz="24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宋体" panose="02010600030101010101" pitchFamily="2" charset="-122"/>
                  </a:rPr>
                  <a:t>一</a:t>
                </a:r>
                <a:endParaRPr kumimoji="0" lang="zh-CN" altLang="en-US" sz="2400" b="1"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grpSp>
          <p:nvGrpSpPr>
            <p:cNvPr id="16392" name="组 17"/>
            <p:cNvGrpSpPr/>
            <p:nvPr/>
          </p:nvGrpSpPr>
          <p:grpSpPr>
            <a:xfrm>
              <a:off x="251524" y="3429758"/>
              <a:ext cx="685771" cy="942386"/>
              <a:chOff x="1828804" y="2497648"/>
              <a:chExt cx="685771" cy="942386"/>
            </a:xfrm>
          </p:grpSpPr>
          <p:sp>
            <p:nvSpPr>
              <p:cNvPr id="8" name="AutoShape 9"/>
              <p:cNvSpPr/>
              <p:nvPr>
                <p:custDataLst>
                  <p:tags r:id="rId5"/>
                </p:custDataLst>
              </p:nvPr>
            </p:nvSpPr>
            <p:spPr>
              <a:xfrm>
                <a:off x="1829048" y="2753078"/>
                <a:ext cx="684983" cy="686950"/>
              </a:xfrm>
              <a:prstGeom prst="diamond">
                <a:avLst/>
              </a:prstGeom>
              <a:solidFill>
                <a:srgbClr val="E49514"/>
              </a:solidFill>
              <a:ln w="25400" cap="flat" cmpd="sng">
                <a:solidFill>
                  <a:srgbClr val="FFFFFF"/>
                </a:solidFill>
                <a:prstDash val="solid"/>
                <a:miter/>
                <a:headEnd type="none" w="med" len="med"/>
                <a:tailEnd type="none" w="med" len="med"/>
              </a:ln>
              <a:effectLst>
                <a:outerShdw dist="76200" algn="ctr" rotWithShape="0">
                  <a:srgbClr val="C0C0C0"/>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宋体" panose="02010600030101010101" pitchFamily="2" charset="-122"/>
                    <a:sym typeface="+mn-ea"/>
                  </a:rPr>
                  <a:t>二</a:t>
                </a:r>
                <a:endParaRPr kumimoji="0" lang="zh-CN" altLang="en-US" sz="2400" b="1"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5" name="Text Box 11"/>
              <p:cNvSpPr txBox="1">
                <a:spLocks noChangeArrowheads="1"/>
              </p:cNvSpPr>
              <p:nvPr/>
            </p:nvSpPr>
            <p:spPr bwMode="gray">
              <a:xfrm>
                <a:off x="2086278" y="2496927"/>
                <a:ext cx="355497" cy="615150"/>
              </a:xfrm>
              <a:prstGeom prst="rect">
                <a:avLst/>
              </a:prstGeom>
              <a:noFill/>
              <a:ln>
                <a:noFill/>
              </a:ln>
            </p:spPr>
            <p:txBody>
              <a:bodyPr>
                <a:spAutoFit/>
              </a:bodyPr>
              <a:lstStyle>
                <a:lvl1pPr>
                  <a:defRPr kumimoji="1" sz="24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400" b="1"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sp>
          <p:nvSpPr>
            <p:cNvPr id="9" name="矩形 3"/>
            <p:cNvSpPr/>
            <p:nvPr>
              <p:custDataLst>
                <p:tags r:id="rId6"/>
              </p:custDataLst>
            </p:nvPr>
          </p:nvSpPr>
          <p:spPr>
            <a:xfrm>
              <a:off x="1180931" y="1333257"/>
              <a:ext cx="944840" cy="863854"/>
            </a:xfrm>
            <a:prstGeom prst="rect">
              <a:avLst/>
            </a:prstGeom>
            <a:noFill/>
            <a:ln w="9525">
              <a:noFill/>
            </a:ln>
          </p:spPr>
          <p:txBody>
            <a:bodyPr>
              <a:spAutoFit/>
            </a:bodyPr>
            <a:p>
              <a:pPr eaLnBrk="1" hangingPunct="1">
                <a:lnSpc>
                  <a:spcPct val="200000"/>
                </a:lnSpc>
                <a:buFont typeface="Arial" panose="020B0604020202020204" pitchFamily="34" charset="0"/>
              </a:pPr>
              <a:r>
                <a:rPr lang="zh-CN" altLang="en-US" sz="2000" dirty="0">
                  <a:solidFill>
                    <a:srgbClr val="000000"/>
                  </a:solidFill>
                  <a:latin typeface="微软雅黑" panose="020B0503020204020204" pitchFamily="34" charset="-122"/>
                  <a:ea typeface="微软雅黑" panose="020B0503020204020204" pitchFamily="34" charset="-122"/>
                </a:rPr>
                <a:t>电脑端</a:t>
              </a:r>
              <a:endParaRPr lang="en-US" altLang="zh-CN" sz="2000" dirty="0">
                <a:solidFill>
                  <a:srgbClr val="000000"/>
                </a:solidFill>
                <a:latin typeface="微软雅黑" panose="020B0503020204020204" pitchFamily="34" charset="-122"/>
                <a:ea typeface="微软雅黑" panose="020B0503020204020204" pitchFamily="34" charset="-122"/>
              </a:endParaRPr>
            </a:p>
          </p:txBody>
        </p:sp>
        <p:sp>
          <p:nvSpPr>
            <p:cNvPr id="10" name="矩形 18"/>
            <p:cNvSpPr/>
            <p:nvPr>
              <p:custDataLst>
                <p:tags r:id="rId7"/>
              </p:custDataLst>
            </p:nvPr>
          </p:nvSpPr>
          <p:spPr>
            <a:xfrm>
              <a:off x="251190" y="2322154"/>
              <a:ext cx="7437120" cy="1014513"/>
            </a:xfrm>
            <a:prstGeom prst="rect">
              <a:avLst/>
            </a:prstGeom>
            <a:noFill/>
            <a:ln w="9525">
              <a:noFill/>
            </a:ln>
          </p:spPr>
          <p:txBody>
            <a:bodyPr wrap="square">
              <a:spAutoFit/>
            </a:bodyPr>
            <a:p>
              <a:pPr eaLnBrk="1" hangingPunct="1">
                <a:lnSpc>
                  <a:spcPct val="200000"/>
                </a:lnSpc>
                <a:buFont typeface="Arial" panose="020B0604020202020204" pitchFamily="34" charset="0"/>
              </a:pPr>
              <a:r>
                <a:rPr lang="zh-CN" altLang="en-US" sz="1200" dirty="0">
                  <a:latin typeface="微软雅黑" panose="020B0503020204020204" pitchFamily="34" charset="-122"/>
                  <a:ea typeface="微软雅黑" panose="020B0503020204020204" pitchFamily="34" charset="-122"/>
                  <a:sym typeface="+mn-ea"/>
                </a:rPr>
                <a:t>访问“榕教之窗”网站地址：https://</a:t>
              </a:r>
              <a:r>
                <a:rPr lang="en-US" altLang="zh-CN" sz="1200" dirty="0">
                  <a:latin typeface="微软雅黑" panose="020B0503020204020204" pitchFamily="34" charset="-122"/>
                  <a:ea typeface="微软雅黑" panose="020B0503020204020204" pitchFamily="34" charset="-122"/>
                  <a:sym typeface="+mn-ea"/>
                </a:rPr>
                <a:t>rjzc.</a:t>
              </a:r>
              <a:r>
                <a:rPr lang="zh-CN" altLang="en-US" sz="1200" dirty="0">
                  <a:latin typeface="微软雅黑" panose="020B0503020204020204" pitchFamily="34" charset="-122"/>
                  <a:ea typeface="微软雅黑" panose="020B0503020204020204" pitchFamily="34" charset="-122"/>
                  <a:sym typeface="+mn-ea"/>
                </a:rPr>
                <a:t>fzedu.pub（</a:t>
              </a:r>
              <a:r>
                <a:rPr lang="zh-CN" altLang="en-US" sz="1200" dirty="0">
                  <a:solidFill>
                    <a:srgbClr val="FF0000"/>
                  </a:solidFill>
                  <a:latin typeface="微软雅黑" panose="020B0503020204020204" pitchFamily="34" charset="-122"/>
                  <a:ea typeface="微软雅黑" panose="020B0503020204020204" pitchFamily="34" charset="-122"/>
                  <a:sym typeface="+mn-ea"/>
                </a:rPr>
                <a:t>建议使用谷歌浏览器或360极速模式浏览器</a:t>
              </a:r>
              <a:r>
                <a:rPr lang="zh-CN" altLang="en-US" sz="1200" dirty="0">
                  <a:latin typeface="微软雅黑" panose="020B0503020204020204" pitchFamily="34" charset="-122"/>
                  <a:ea typeface="微软雅黑" panose="020B0503020204020204" pitchFamily="34" charset="-122"/>
                  <a:sym typeface="+mn-ea"/>
                </a:rPr>
                <a:t>），点击“登录”，使用</a:t>
              </a:r>
              <a:r>
                <a:rPr sz="1200" dirty="0">
                  <a:latin typeface="微软雅黑" panose="020B0503020204020204" pitchFamily="34" charset="-122"/>
                  <a:ea typeface="微软雅黑" panose="020B0503020204020204" pitchFamily="34" charset="-122"/>
                  <a:sym typeface="+mn-ea"/>
                </a:rPr>
                <a:t>e福州app</a:t>
              </a:r>
              <a:r>
                <a:rPr lang="zh-CN" sz="1200" dirty="0">
                  <a:latin typeface="微软雅黑" panose="020B0503020204020204" pitchFamily="34" charset="-122"/>
                  <a:ea typeface="微软雅黑" panose="020B0503020204020204" pitchFamily="34" charset="-122"/>
                  <a:sym typeface="+mn-ea"/>
                </a:rPr>
                <a:t>扫码</a:t>
              </a:r>
              <a:r>
                <a:rPr sz="1200" dirty="0">
                  <a:latin typeface="微软雅黑" panose="020B0503020204020204" pitchFamily="34" charset="-122"/>
                  <a:ea typeface="微软雅黑" panose="020B0503020204020204" pitchFamily="34" charset="-122"/>
                  <a:sym typeface="+mn-ea"/>
                </a:rPr>
                <a:t>登录或</a:t>
              </a:r>
              <a:r>
                <a:rPr lang="zh-CN" sz="1200" dirty="0">
                  <a:latin typeface="微软雅黑" panose="020B0503020204020204" pitchFamily="34" charset="-122"/>
                  <a:ea typeface="微软雅黑" panose="020B0503020204020204" pitchFamily="34" charset="-122"/>
                  <a:sym typeface="+mn-ea"/>
                </a:rPr>
                <a:t>用户密码</a:t>
              </a:r>
              <a:r>
                <a:rPr sz="1200" dirty="0">
                  <a:latin typeface="微软雅黑" panose="020B0503020204020204" pitchFamily="34" charset="-122"/>
                  <a:ea typeface="微软雅黑" panose="020B0503020204020204" pitchFamily="34" charset="-122"/>
                  <a:sym typeface="+mn-ea"/>
                </a:rPr>
                <a:t>登录</a:t>
              </a:r>
              <a:r>
                <a:rPr lang="en-US" altLang="zh-CN" sz="1200" dirty="0">
                  <a:solidFill>
                    <a:srgbClr val="000000"/>
                  </a:solidFill>
                  <a:latin typeface="微软雅黑" panose="020B0503020204020204" pitchFamily="34" charset="-122"/>
                  <a:ea typeface="微软雅黑" panose="020B0503020204020204" pitchFamily="34" charset="-122"/>
                  <a:sym typeface="+mn-ea"/>
                </a:rPr>
                <a:t>&gt;&gt;“</a:t>
              </a:r>
              <a:r>
                <a:rPr lang="zh-CN" altLang="en-US" sz="1200" dirty="0">
                  <a:solidFill>
                    <a:srgbClr val="000000"/>
                  </a:solidFill>
                  <a:latin typeface="微软雅黑" panose="020B0503020204020204" pitchFamily="34" charset="-122"/>
                  <a:ea typeface="微软雅黑" panose="020B0503020204020204" pitchFamily="34" charset="-122"/>
                  <a:sym typeface="+mn-ea"/>
                </a:rPr>
                <a:t>榕教招生</a:t>
              </a:r>
              <a:r>
                <a:rPr lang="en-US" altLang="zh-CN" sz="1200" dirty="0">
                  <a:solidFill>
                    <a:srgbClr val="000000"/>
                  </a:solidFill>
                  <a:latin typeface="微软雅黑" panose="020B0503020204020204" pitchFamily="34" charset="-122"/>
                  <a:ea typeface="微软雅黑" panose="020B0503020204020204" pitchFamily="34" charset="-122"/>
                  <a:sym typeface="+mn-ea"/>
                </a:rPr>
                <a:t>”&gt;&gt;</a:t>
              </a:r>
              <a:r>
                <a:rPr lang="zh-CN" altLang="en-US" sz="1200" dirty="0">
                  <a:solidFill>
                    <a:srgbClr val="000000"/>
                  </a:solidFill>
                  <a:latin typeface="微软雅黑" panose="020B0503020204020204" pitchFamily="34" charset="-122"/>
                  <a:ea typeface="微软雅黑" panose="020B0503020204020204" pitchFamily="34" charset="-122"/>
                  <a:sym typeface="+mn-ea"/>
                </a:rPr>
                <a:t>“小学招生”进入预报名操作。</a:t>
              </a:r>
              <a:endParaRPr lang="zh-CN" altLang="en-US" sz="1200" dirty="0">
                <a:solidFill>
                  <a:srgbClr val="000000"/>
                </a:solidFill>
                <a:latin typeface="微软雅黑" panose="020B0503020204020204" pitchFamily="34" charset="-122"/>
                <a:ea typeface="微软雅黑" panose="020B0503020204020204" pitchFamily="34" charset="-122"/>
              </a:endParaRPr>
            </a:p>
          </p:txBody>
        </p:sp>
        <p:sp>
          <p:nvSpPr>
            <p:cNvPr id="11" name="矩形 19"/>
            <p:cNvSpPr/>
            <p:nvPr>
              <p:custDataLst>
                <p:tags r:id="rId8"/>
              </p:custDataLst>
            </p:nvPr>
          </p:nvSpPr>
          <p:spPr>
            <a:xfrm>
              <a:off x="1180706" y="3429971"/>
              <a:ext cx="944840" cy="863854"/>
            </a:xfrm>
            <a:prstGeom prst="rect">
              <a:avLst/>
            </a:prstGeom>
            <a:noFill/>
            <a:ln w="9525">
              <a:noFill/>
            </a:ln>
          </p:spPr>
          <p:txBody>
            <a:bodyPr>
              <a:spAutoFit/>
            </a:bodyPr>
            <a:p>
              <a:pPr eaLnBrk="1" hangingPunct="1">
                <a:lnSpc>
                  <a:spcPct val="200000"/>
                </a:lnSpc>
                <a:buFont typeface="Arial" panose="020B0604020202020204" pitchFamily="34" charset="0"/>
              </a:pPr>
              <a:r>
                <a:rPr lang="zh-CN" altLang="en-US" sz="2000" dirty="0">
                  <a:solidFill>
                    <a:srgbClr val="000000"/>
                  </a:solidFill>
                  <a:latin typeface="微软雅黑" panose="020B0503020204020204" pitchFamily="34" charset="-122"/>
                  <a:ea typeface="微软雅黑" panose="020B0503020204020204" pitchFamily="34" charset="-122"/>
                </a:rPr>
                <a:t>手机端</a:t>
              </a:r>
              <a:endParaRPr lang="en-US" altLang="zh-CN" sz="2000" dirty="0">
                <a:solidFill>
                  <a:srgbClr val="000000"/>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11335"/>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1" name="标题 1"/>
          <p:cNvSpPr txBox="1"/>
          <p:nvPr/>
        </p:nvSpPr>
        <p:spPr>
          <a:xfrm>
            <a:off x="925513" y="200025"/>
            <a:ext cx="7770812" cy="347663"/>
          </a:xfrm>
          <a:prstGeom prst="rect">
            <a:avLst/>
          </a:prstGeom>
          <a:noFill/>
          <a:ln w="9525">
            <a:noFill/>
          </a:ln>
        </p:spPr>
        <p:txBody>
          <a:bodyPr anchor="b"/>
          <a:p>
            <a:pPr eaLnBrk="1" hangingPunct="1">
              <a:lnSpc>
                <a:spcPct val="200000"/>
              </a:lnSpc>
              <a:buFont typeface="Arial" panose="020B0604020202020204" pitchFamily="34" charset="0"/>
            </a:pPr>
            <a:r>
              <a:rPr lang="zh-CN" altLang="en-US" sz="1600" dirty="0">
                <a:solidFill>
                  <a:srgbClr val="606060"/>
                </a:solidFill>
                <a:latin typeface="Arial" panose="020B0604020202020204" pitchFamily="34" charset="0"/>
                <a:ea typeface="微软雅黑" panose="020B0503020204020204" pitchFamily="34" charset="-122"/>
              </a:rPr>
              <a:t>预报名记录查看</a:t>
            </a:r>
            <a:endParaRPr lang="en-US" altLang="zh-CN" sz="1600" b="1" dirty="0">
              <a:solidFill>
                <a:srgbClr val="606060"/>
              </a:solidFill>
              <a:latin typeface="Arial" panose="020B0604020202020204" pitchFamily="34" charset="0"/>
              <a:ea typeface="微软雅黑" panose="020B0503020204020204" pitchFamily="34" charset="-122"/>
            </a:endParaRPr>
          </a:p>
        </p:txBody>
      </p:sp>
      <p:sp>
        <p:nvSpPr>
          <p:cNvPr id="2" name="文本框 1"/>
          <p:cNvSpPr txBox="1"/>
          <p:nvPr/>
        </p:nvSpPr>
        <p:spPr>
          <a:xfrm>
            <a:off x="326390" y="627380"/>
            <a:ext cx="8641080" cy="337185"/>
          </a:xfrm>
          <a:prstGeom prst="rect">
            <a:avLst/>
          </a:prstGeom>
          <a:noFill/>
        </p:spPr>
        <p:txBody>
          <a:bodyPr wrap="square" rtlCol="0" anchor="t">
            <a:spAutoFit/>
          </a:bodyPr>
          <a:p>
            <a:pPr eaLnBrk="1" hangingPunct="1">
              <a:buFont typeface="Arial" panose="020B0604020202020204" pitchFamily="34" charset="0"/>
            </a:pPr>
            <a:r>
              <a:rPr lang="zh-CN" altLang="en-US" sz="1600" dirty="0">
                <a:solidFill>
                  <a:srgbClr val="FF0000"/>
                </a:solidFill>
                <a:latin typeface="微软雅黑" panose="020B0503020204020204" pitchFamily="34" charset="-122"/>
                <a:ea typeface="微软雅黑" panose="020B0503020204020204" pitchFamily="34" charset="-122"/>
                <a:sym typeface="+mn-ea"/>
              </a:rPr>
              <a:t>可通过【个人中心</a:t>
            </a:r>
            <a:r>
              <a:rPr lang="en-US" altLang="zh-CN" sz="1600" dirty="0">
                <a:solidFill>
                  <a:srgbClr val="FF0000"/>
                </a:solidFill>
                <a:latin typeface="微软雅黑" panose="020B0503020204020204" pitchFamily="34" charset="-122"/>
                <a:ea typeface="微软雅黑" panose="020B0503020204020204" pitchFamily="34" charset="-122"/>
                <a:sym typeface="+mn-ea"/>
              </a:rPr>
              <a:t>-</a:t>
            </a:r>
            <a:r>
              <a:rPr lang="zh-CN" altLang="en-US" sz="1600" dirty="0">
                <a:solidFill>
                  <a:srgbClr val="FF0000"/>
                </a:solidFill>
                <a:latin typeface="微软雅黑" panose="020B0503020204020204" pitchFamily="34" charset="-122"/>
                <a:ea typeface="微软雅黑" panose="020B0503020204020204" pitchFamily="34" charset="-122"/>
                <a:sym typeface="+mn-ea"/>
              </a:rPr>
              <a:t>小学】查看预报名的记录信息。</a:t>
            </a:r>
            <a:endParaRPr lang="zh-CN" altLang="en-US" sz="1600" dirty="0">
              <a:solidFill>
                <a:srgbClr val="FF0000"/>
              </a:solidFill>
              <a:latin typeface="微软雅黑" panose="020B0503020204020204" pitchFamily="34" charset="-122"/>
              <a:ea typeface="微软雅黑" panose="020B0503020204020204" pitchFamily="34" charset="-122"/>
              <a:sym typeface="+mn-ea"/>
            </a:endParaRPr>
          </a:p>
        </p:txBody>
      </p:sp>
      <p:pic>
        <p:nvPicPr>
          <p:cNvPr id="10" name="图片 9"/>
          <p:cNvPicPr>
            <a:picLocks noChangeAspect="1"/>
          </p:cNvPicPr>
          <p:nvPr/>
        </p:nvPicPr>
        <p:blipFill>
          <a:blip r:embed="rId1"/>
          <a:stretch>
            <a:fillRect/>
          </a:stretch>
        </p:blipFill>
        <p:spPr>
          <a:xfrm>
            <a:off x="323850" y="964565"/>
            <a:ext cx="6057265" cy="3144520"/>
          </a:xfrm>
          <a:prstGeom prst="rect">
            <a:avLst/>
          </a:prstGeom>
        </p:spPr>
      </p:pic>
      <p:pic>
        <p:nvPicPr>
          <p:cNvPr id="11" name="图片 10"/>
          <p:cNvPicPr>
            <a:picLocks noChangeAspect="1"/>
          </p:cNvPicPr>
          <p:nvPr/>
        </p:nvPicPr>
        <p:blipFill>
          <a:blip r:embed="rId2"/>
          <a:stretch>
            <a:fillRect/>
          </a:stretch>
        </p:blipFill>
        <p:spPr>
          <a:xfrm>
            <a:off x="6588125" y="1059180"/>
            <a:ext cx="2054225" cy="2944495"/>
          </a:xfrm>
          <a:prstGeom prst="rect">
            <a:avLst/>
          </a:prstGeom>
        </p:spPr>
      </p:pic>
      <p:sp>
        <p:nvSpPr>
          <p:cNvPr id="12" name="文本框 11"/>
          <p:cNvSpPr txBox="1"/>
          <p:nvPr/>
        </p:nvSpPr>
        <p:spPr>
          <a:xfrm>
            <a:off x="395605" y="4011930"/>
            <a:ext cx="8836025" cy="1129665"/>
          </a:xfrm>
          <a:prstGeom prst="rect">
            <a:avLst/>
          </a:prstGeom>
          <a:noFill/>
        </p:spPr>
        <p:txBody>
          <a:bodyPr wrap="square" rtlCol="0" anchor="t">
            <a:spAutoFit/>
          </a:bodyPr>
          <a:p>
            <a:pPr eaLnBrk="1" hangingPunct="1">
              <a:lnSpc>
                <a:spcPct val="150000"/>
              </a:lnSpc>
              <a:buFont typeface="Arial" panose="020B0604020202020204" pitchFamily="34" charset="0"/>
            </a:pPr>
            <a:r>
              <a:rPr lang="zh-CN" altLang="en-US" sz="900" b="1" dirty="0">
                <a:latin typeface="微软雅黑" panose="020B0503020204020204" pitchFamily="34" charset="-122"/>
                <a:ea typeface="微软雅黑" panose="020B0503020204020204" pitchFamily="34" charset="-122"/>
                <a:sym typeface="+mn-ea"/>
              </a:rPr>
              <a:t>查看：</a:t>
            </a:r>
            <a:r>
              <a:rPr lang="zh-CN" altLang="en-US" sz="900" dirty="0">
                <a:latin typeface="微软雅黑" panose="020B0503020204020204" pitchFamily="34" charset="-122"/>
                <a:ea typeface="微软雅黑" panose="020B0503020204020204" pitchFamily="34" charset="-122"/>
                <a:sym typeface="+mn-ea"/>
              </a:rPr>
              <a:t>查看预报名信息。</a:t>
            </a:r>
            <a:endParaRPr lang="zh-CN" altLang="en-US" sz="900" dirty="0">
              <a:latin typeface="微软雅黑" panose="020B0503020204020204" pitchFamily="34" charset="-122"/>
              <a:ea typeface="微软雅黑" panose="020B0503020204020204" pitchFamily="34" charset="-122"/>
            </a:endParaRPr>
          </a:p>
          <a:p>
            <a:pPr eaLnBrk="1" hangingPunct="1">
              <a:lnSpc>
                <a:spcPct val="150000"/>
              </a:lnSpc>
              <a:buFont typeface="Arial" panose="020B0604020202020204" pitchFamily="34" charset="0"/>
            </a:pPr>
            <a:r>
              <a:rPr lang="zh-CN" altLang="en-US" sz="900" b="1" dirty="0">
                <a:latin typeface="微软雅黑" panose="020B0503020204020204" pitchFamily="34" charset="-122"/>
                <a:ea typeface="微软雅黑" panose="020B0503020204020204" pitchFamily="34" charset="-122"/>
                <a:sym typeface="+mn-ea"/>
              </a:rPr>
              <a:t>修改基本信息：</a:t>
            </a:r>
            <a:r>
              <a:rPr lang="zh-CN" altLang="en-US" sz="900" dirty="0">
                <a:latin typeface="微软雅黑" panose="020B0503020204020204" pitchFamily="34" charset="-122"/>
                <a:ea typeface="微软雅黑" panose="020B0503020204020204" pitchFamily="34" charset="-122"/>
                <a:sym typeface="+mn-ea"/>
              </a:rPr>
              <a:t>预报名期间或被学校退回修改的，家长可修改填报学生信息重新提交；</a:t>
            </a:r>
            <a:r>
              <a:rPr lang="zh-CN" altLang="en-US" sz="900" dirty="0">
                <a:solidFill>
                  <a:srgbClr val="FF0000"/>
                </a:solidFill>
                <a:latin typeface="微软雅黑" panose="020B0503020204020204" pitchFamily="34" charset="-122"/>
                <a:ea typeface="微软雅黑" panose="020B0503020204020204" pitchFamily="34" charset="-122"/>
                <a:sym typeface="+mn-ea"/>
              </a:rPr>
              <a:t>注：不可修改辖区和学生类型。</a:t>
            </a:r>
            <a:endParaRPr lang="zh-CN" altLang="en-US" sz="900" dirty="0">
              <a:solidFill>
                <a:srgbClr val="FF0000"/>
              </a:solidFill>
              <a:latin typeface="微软雅黑" panose="020B0503020204020204" pitchFamily="34" charset="-122"/>
              <a:ea typeface="微软雅黑" panose="020B0503020204020204" pitchFamily="34" charset="-122"/>
            </a:endParaRPr>
          </a:p>
          <a:p>
            <a:pPr eaLnBrk="1" hangingPunct="1">
              <a:lnSpc>
                <a:spcPct val="150000"/>
              </a:lnSpc>
              <a:buFont typeface="Arial" panose="020B0604020202020204" pitchFamily="34" charset="0"/>
            </a:pPr>
            <a:r>
              <a:rPr lang="zh-CN" altLang="en-US" sz="900" b="1" dirty="0">
                <a:latin typeface="微软雅黑" panose="020B0503020204020204" pitchFamily="34" charset="-122"/>
                <a:ea typeface="微软雅黑" panose="020B0503020204020204" pitchFamily="34" charset="-122"/>
                <a:sym typeface="+mn-ea"/>
              </a:rPr>
              <a:t>删除：</a:t>
            </a:r>
            <a:r>
              <a:rPr lang="zh-CN" altLang="en-US" sz="900" dirty="0">
                <a:latin typeface="微软雅黑" panose="020B0503020204020204" pitchFamily="34" charset="-122"/>
                <a:ea typeface="微软雅黑" panose="020B0503020204020204" pitchFamily="34" charset="-122"/>
                <a:sym typeface="+mn-ea"/>
              </a:rPr>
              <a:t>预报名期间或被学校退回修改的家长可删除填报信息；</a:t>
            </a:r>
            <a:r>
              <a:rPr lang="zh-CN" altLang="en-US" sz="900" dirty="0">
                <a:solidFill>
                  <a:srgbClr val="FF0000"/>
                </a:solidFill>
                <a:latin typeface="微软雅黑" panose="020B0503020204020204" pitchFamily="34" charset="-122"/>
                <a:ea typeface="微软雅黑" panose="020B0503020204020204" pitchFamily="34" charset="-122"/>
                <a:sym typeface="+mn-ea"/>
              </a:rPr>
              <a:t>注：预报名期间删除后可再次填报，被学校退回不在预报名期间无法再次填报。</a:t>
            </a:r>
            <a:endParaRPr lang="zh-CN" altLang="en-US" sz="900" dirty="0">
              <a:latin typeface="微软雅黑" panose="020B0503020204020204" pitchFamily="34" charset="-122"/>
              <a:ea typeface="微软雅黑" panose="020B0503020204020204" pitchFamily="34" charset="-122"/>
              <a:sym typeface="+mn-ea"/>
            </a:endParaRPr>
          </a:p>
          <a:p>
            <a:pPr eaLnBrk="1" hangingPunct="1">
              <a:lnSpc>
                <a:spcPct val="150000"/>
              </a:lnSpc>
              <a:buFont typeface="Arial" panose="020B0604020202020204" pitchFamily="34" charset="0"/>
            </a:pPr>
            <a:r>
              <a:rPr lang="zh-CN" altLang="en-US" sz="900" b="1" dirty="0">
                <a:latin typeface="微软雅黑" panose="020B0503020204020204" pitchFamily="34" charset="-122"/>
                <a:ea typeface="微软雅黑" panose="020B0503020204020204" pitchFamily="34" charset="-122"/>
                <a:sym typeface="+mn-ea"/>
              </a:rPr>
              <a:t>修改辖区和类型：</a:t>
            </a:r>
            <a:r>
              <a:rPr lang="zh-CN" altLang="en-US" sz="900" dirty="0">
                <a:latin typeface="微软雅黑" panose="020B0503020204020204" pitchFamily="34" charset="-122"/>
                <a:ea typeface="微软雅黑" panose="020B0503020204020204" pitchFamily="34" charset="-122"/>
                <a:sym typeface="+mn-ea"/>
              </a:rPr>
              <a:t>预报名期间或被学校退回修改的家长可修改辖区或学生类型信息。</a:t>
            </a:r>
            <a:endParaRPr lang="zh-CN" altLang="en-US" sz="900" dirty="0">
              <a:latin typeface="微软雅黑" panose="020B0503020204020204" pitchFamily="34" charset="-122"/>
              <a:ea typeface="微软雅黑" panose="020B0503020204020204" pitchFamily="34" charset="-122"/>
              <a:sym typeface="+mn-ea"/>
            </a:endParaRPr>
          </a:p>
          <a:p>
            <a:pPr eaLnBrk="1" hangingPunct="1">
              <a:lnSpc>
                <a:spcPct val="150000"/>
              </a:lnSpc>
              <a:buFont typeface="Arial" panose="020B0604020202020204" pitchFamily="34" charset="0"/>
            </a:pPr>
            <a:r>
              <a:rPr lang="zh-CN" altLang="en-US" sz="900" b="1" dirty="0">
                <a:latin typeface="微软雅黑" panose="020B0503020204020204" pitchFamily="34" charset="-122"/>
                <a:ea typeface="微软雅黑" panose="020B0503020204020204" pitchFamily="34" charset="-122"/>
                <a:sym typeface="+mn-ea"/>
              </a:rPr>
              <a:t>退回申请：</a:t>
            </a:r>
            <a:r>
              <a:rPr lang="zh-CN" altLang="en-US" sz="900" dirty="0">
                <a:latin typeface="微软雅黑" panose="020B0503020204020204" pitchFamily="34" charset="-122"/>
                <a:ea typeface="微软雅黑" panose="020B0503020204020204" pitchFamily="34" charset="-122"/>
                <a:sym typeface="+mn-ea"/>
              </a:rPr>
              <a:t>当预报名信息被学校审核后，家长可发起退回申请操作，退回操作学校同意后可再次进行修改、删除和修改辖区和类型操作。</a:t>
            </a:r>
            <a:endParaRPr lang="zh-CN" altLang="en-US" sz="900" dirty="0">
              <a:latin typeface="微软雅黑" panose="020B0503020204020204" pitchFamily="34" charset="-122"/>
              <a:ea typeface="微软雅黑" panose="020B0503020204020204" pitchFamily="34" charset="-122"/>
              <a:sym typeface="+mn-ea"/>
            </a:endParaRPr>
          </a:p>
        </p:txBody>
      </p:sp>
    </p:spTree>
  </p:cSld>
  <p:clrMapOvr>
    <a:masterClrMapping/>
  </p:clrMapOvr>
  <p:transition spd="slow" advTm="21858"/>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五边形 2"/>
          <p:cNvSpPr/>
          <p:nvPr/>
        </p:nvSpPr>
        <p:spPr>
          <a:xfrm>
            <a:off x="593725" y="2954655"/>
            <a:ext cx="7847330" cy="419100"/>
          </a:xfrm>
          <a:prstGeom prst="homePlat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Q</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：什么时候可以预报名？</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4" name="五边形 3"/>
          <p:cNvSpPr/>
          <p:nvPr/>
        </p:nvSpPr>
        <p:spPr>
          <a:xfrm>
            <a:off x="593725" y="3357245"/>
            <a:ext cx="7847330" cy="469265"/>
          </a:xfrm>
          <a:prstGeom prst="homePlate">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查看各区的招生引导页面（https://rjzc.fzedu.pub/enrollment/enter/primary）。</a:t>
            </a:r>
            <a:endParaRPr kumimoji="0" 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33796" name="标题 3073"/>
          <p:cNvSpPr>
            <a:spLocks noGrp="1"/>
          </p:cNvSpPr>
          <p:nvPr>
            <p:ph type="ctrTitle"/>
          </p:nvPr>
        </p:nvSpPr>
        <p:spPr>
          <a:xfrm>
            <a:off x="908050" y="177800"/>
            <a:ext cx="7772400" cy="306388"/>
          </a:xfrm>
        </p:spPr>
        <p:txBody>
          <a:bodyPr vert="horz" wrap="square" lIns="91440" tIns="45720" rIns="91440" bIns="45720" anchor="ctr"/>
          <a:p>
            <a:pPr eaLnBrk="1" hangingPunct="1">
              <a:buClrTx/>
              <a:buSzTx/>
            </a:pPr>
            <a:r>
              <a:rPr lang="zh-CN" altLang="en-US" sz="2400"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常见问题解答（</a:t>
            </a:r>
            <a:r>
              <a:rPr lang="en-US" altLang="zh-CN" sz="2400"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Q&amp;A</a:t>
            </a:r>
            <a:r>
              <a:rPr lang="zh-CN" altLang="en-US" sz="2400"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400"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7" name="五边形 6"/>
          <p:cNvSpPr/>
          <p:nvPr/>
        </p:nvSpPr>
        <p:spPr>
          <a:xfrm>
            <a:off x="593725" y="748665"/>
            <a:ext cx="7847330" cy="412750"/>
          </a:xfrm>
          <a:prstGeom prst="homePlat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Q</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：家长忘记</a:t>
            </a: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e</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福州或闽政通账号密码怎么办？</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8" name="五边形 7"/>
          <p:cNvSpPr/>
          <p:nvPr/>
        </p:nvSpPr>
        <p:spPr>
          <a:xfrm>
            <a:off x="593725" y="1156970"/>
            <a:ext cx="7847330" cy="502285"/>
          </a:xfrm>
          <a:prstGeom prst="homePlate">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家长可以</a:t>
            </a:r>
            <a:r>
              <a:rPr kumimoji="0" 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联系</a:t>
            </a:r>
            <a:r>
              <a:rPr lang="en-US" altLang="zh-CN" sz="1400">
                <a:ln>
                  <a:noFill/>
                </a:ln>
                <a:solidFill>
                  <a:srgbClr val="002060"/>
                </a:solidFill>
                <a:effectLst/>
                <a:uLnTx/>
                <a:uFillTx/>
                <a:latin typeface="微软雅黑" panose="020B0503020204020204" pitchFamily="34" charset="-122"/>
                <a:ea typeface="微软雅黑" panose="020B0503020204020204" pitchFamily="34" charset="-122"/>
                <a:sym typeface="+mn-ea"/>
              </a:rPr>
              <a:t>e</a:t>
            </a:r>
            <a:r>
              <a:rPr lang="zh-CN" altLang="en-US" sz="1400">
                <a:ln>
                  <a:noFill/>
                </a:ln>
                <a:solidFill>
                  <a:srgbClr val="002060"/>
                </a:solidFill>
                <a:effectLst/>
                <a:uLnTx/>
                <a:uFillTx/>
                <a:latin typeface="微软雅黑" panose="020B0503020204020204" pitchFamily="34" charset="-122"/>
                <a:ea typeface="微软雅黑" panose="020B0503020204020204" pitchFamily="34" charset="-122"/>
                <a:sym typeface="+mn-ea"/>
              </a:rPr>
              <a:t>福州或闽政通客服，咨询密码重置操作。</a:t>
            </a:r>
            <a:endParaRPr kumimoji="0"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10" name="五边形 9"/>
          <p:cNvSpPr/>
          <p:nvPr/>
        </p:nvSpPr>
        <p:spPr>
          <a:xfrm>
            <a:off x="593725" y="1802765"/>
            <a:ext cx="7847330" cy="456565"/>
          </a:xfrm>
          <a:prstGeom prst="homePlat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Q</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：为什么我的网络正常，访问系统页面显示不太正常？</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11" name="五边形 10"/>
          <p:cNvSpPr/>
          <p:nvPr/>
        </p:nvSpPr>
        <p:spPr>
          <a:xfrm>
            <a:off x="593725" y="2259965"/>
            <a:ext cx="7847330" cy="544830"/>
          </a:xfrm>
          <a:prstGeom prst="homePlate">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电脑访问系统，建议使用谷歌浏览器。</a:t>
            </a:r>
            <a:endParaRPr kumimoji="0"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6" name="五边形 5"/>
          <p:cNvSpPr/>
          <p:nvPr>
            <p:custDataLst>
              <p:tags r:id="rId1"/>
            </p:custDataLst>
          </p:nvPr>
        </p:nvSpPr>
        <p:spPr>
          <a:xfrm>
            <a:off x="563563" y="3947160"/>
            <a:ext cx="7902575" cy="377825"/>
          </a:xfrm>
          <a:prstGeom prst="homePlat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Q</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：超龄的适龄儿童可以预报名吗？</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5" name="五边形 4"/>
          <p:cNvSpPr/>
          <p:nvPr>
            <p:custDataLst>
              <p:tags r:id="rId2"/>
            </p:custDataLst>
          </p:nvPr>
        </p:nvSpPr>
        <p:spPr>
          <a:xfrm>
            <a:off x="563880" y="4312285"/>
            <a:ext cx="7920355" cy="787400"/>
          </a:xfrm>
          <a:prstGeom prst="homePlat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a:t>
            </a:r>
            <a:r>
              <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：预报名对象应是在2017年9月1日至2018年8月31日之间出生的适龄儿童。如果孩子已超龄但尚未入学，应上传应入学当年的缓入学批复件，并持原件进行现场核验。</a:t>
            </a:r>
            <a:endPar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advTm="6008"/>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标题 1"/>
          <p:cNvSpPr>
            <a:spLocks noGrp="1"/>
          </p:cNvSpPr>
          <p:nvPr>
            <p:ph type="ctrTitle"/>
          </p:nvPr>
        </p:nvSpPr>
        <p:spPr>
          <a:xfrm>
            <a:off x="1041400" y="127000"/>
            <a:ext cx="7769225" cy="385763"/>
          </a:xfrm>
        </p:spPr>
        <p:txBody>
          <a:bodyPr vert="horz" wrap="square" lIns="91440" tIns="45720" rIns="91440" bIns="45720" anchor="b"/>
          <a:p>
            <a:pPr eaLnBrk="1" hangingPunct="1">
              <a:buClrTx/>
              <a:buSzTx/>
            </a:pPr>
            <a:r>
              <a:rPr lang="zh-CN" altLang="en-US"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常见问题解答（</a:t>
            </a:r>
            <a:r>
              <a:rPr lang="en-US" altLang="zh-CN"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Q&amp;A</a:t>
            </a:r>
            <a:r>
              <a:rPr lang="zh-CN" altLang="en-US"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kern="12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5" name="五边形 4"/>
          <p:cNvSpPr/>
          <p:nvPr/>
        </p:nvSpPr>
        <p:spPr>
          <a:xfrm>
            <a:off x="609600" y="648970"/>
            <a:ext cx="8133715" cy="644525"/>
          </a:xfrm>
          <a:prstGeom prst="homePlat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en-US" altLang="zh-CN" sz="1400">
                <a:ln>
                  <a:noFill/>
                </a:ln>
                <a:solidFill>
                  <a:srgbClr val="002060"/>
                </a:solidFill>
                <a:effectLst/>
                <a:uLnTx/>
                <a:uFillTx/>
                <a:latin typeface="微软雅黑" panose="020B0503020204020204" pitchFamily="34" charset="-122"/>
                <a:ea typeface="微软雅黑" panose="020B0503020204020204" pitchFamily="34" charset="-122"/>
                <a:sym typeface="+mn-ea"/>
              </a:rPr>
              <a:t>Q</a:t>
            </a:r>
            <a:r>
              <a:rPr lang="zh-CN" altLang="en-US" sz="1400">
                <a:ln>
                  <a:noFill/>
                </a:ln>
                <a:solidFill>
                  <a:srgbClr val="002060"/>
                </a:solidFill>
                <a:effectLst/>
                <a:uLnTx/>
                <a:uFillTx/>
                <a:latin typeface="微软雅黑" panose="020B0503020204020204" pitchFamily="34" charset="-122"/>
                <a:ea typeface="微软雅黑" panose="020B0503020204020204" pitchFamily="34" charset="-122"/>
                <a:sym typeface="+mn-ea"/>
              </a:rPr>
              <a:t>：片内生在</a:t>
            </a:r>
            <a:r>
              <a:rPr lang="en-US" altLang="zh-CN" sz="1400">
                <a:ln>
                  <a:noFill/>
                </a:ln>
                <a:solidFill>
                  <a:srgbClr val="002060"/>
                </a:solidFill>
                <a:effectLst/>
                <a:uLnTx/>
                <a:uFillTx/>
                <a:latin typeface="微软雅黑" panose="020B0503020204020204" pitchFamily="34" charset="-122"/>
                <a:ea typeface="微软雅黑" panose="020B0503020204020204" pitchFamily="34" charset="-122"/>
                <a:sym typeface="+mn-ea"/>
              </a:rPr>
              <a:t>“</a:t>
            </a:r>
            <a:r>
              <a:rPr lang="zh-CN" altLang="en-US" sz="1400">
                <a:ln>
                  <a:noFill/>
                </a:ln>
                <a:solidFill>
                  <a:srgbClr val="002060"/>
                </a:solidFill>
                <a:effectLst/>
                <a:uLnTx/>
                <a:uFillTx/>
                <a:latin typeface="微软雅黑" panose="020B0503020204020204" pitchFamily="34" charset="-122"/>
                <a:ea typeface="微软雅黑" panose="020B0503020204020204" pitchFamily="34" charset="-122"/>
                <a:sym typeface="+mn-ea"/>
              </a:rPr>
              <a:t>户口所在小区、村落或自建房</a:t>
            </a:r>
            <a:r>
              <a:rPr lang="en-US" altLang="zh-CN" sz="1400">
                <a:ln>
                  <a:noFill/>
                </a:ln>
                <a:solidFill>
                  <a:srgbClr val="002060"/>
                </a:solidFill>
                <a:effectLst/>
                <a:uLnTx/>
                <a:uFillTx/>
                <a:latin typeface="微软雅黑" panose="020B0503020204020204" pitchFamily="34" charset="-122"/>
                <a:ea typeface="微软雅黑" panose="020B0503020204020204" pitchFamily="34" charset="-122"/>
                <a:sym typeface="+mn-ea"/>
              </a:rPr>
              <a:t>”</a:t>
            </a:r>
            <a:r>
              <a:rPr lang="zh-CN" altLang="en-US" sz="1400">
                <a:ln>
                  <a:noFill/>
                </a:ln>
                <a:solidFill>
                  <a:srgbClr val="002060"/>
                </a:solidFill>
                <a:effectLst/>
                <a:uLnTx/>
                <a:uFillTx/>
                <a:latin typeface="微软雅黑" panose="020B0503020204020204" pitchFamily="34" charset="-122"/>
                <a:ea typeface="微软雅黑" panose="020B0503020204020204" pitchFamily="34" charset="-122"/>
                <a:sym typeface="+mn-ea"/>
              </a:rPr>
              <a:t>中输入小区了，为什么系统没有弹出来可以选择的划片范围地址？</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6" name="五边形 5"/>
          <p:cNvSpPr/>
          <p:nvPr/>
        </p:nvSpPr>
        <p:spPr>
          <a:xfrm>
            <a:off x="612140" y="1325245"/>
            <a:ext cx="8131175" cy="926465"/>
          </a:xfrm>
          <a:prstGeom prst="homePlate">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endParaRPr lang="en-US" altLang="zh-CN" sz="1400">
              <a:ln>
                <a:noFill/>
              </a:ln>
              <a:solidFill>
                <a:srgbClr val="002060"/>
              </a:solidFill>
              <a:effectLst/>
              <a:uLnTx/>
              <a:uFillTx/>
              <a:latin typeface="微软雅黑" panose="020B0503020204020204" pitchFamily="34" charset="-122"/>
              <a:ea typeface="微软雅黑" panose="020B0503020204020204" pitchFamily="34" charset="-122"/>
              <a:sym typeface="+mn-ea"/>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en-US" altLang="zh-CN" sz="1400">
                <a:ln>
                  <a:noFill/>
                </a:ln>
                <a:solidFill>
                  <a:srgbClr val="002060"/>
                </a:solidFill>
                <a:effectLst/>
                <a:uLnTx/>
                <a:uFillTx/>
                <a:latin typeface="微软雅黑" panose="020B0503020204020204" pitchFamily="34" charset="-122"/>
                <a:ea typeface="微软雅黑" panose="020B0503020204020204" pitchFamily="34" charset="-122"/>
                <a:sym typeface="+mn-ea"/>
              </a:rPr>
              <a:t>A</a:t>
            </a:r>
            <a:r>
              <a:rPr lang="en-US" altLang="en-US" sz="1400">
                <a:ln>
                  <a:noFill/>
                </a:ln>
                <a:solidFill>
                  <a:srgbClr val="002060"/>
                </a:solidFill>
                <a:effectLst/>
                <a:uLnTx/>
                <a:uFillTx/>
                <a:latin typeface="微软雅黑" panose="020B0503020204020204" pitchFamily="34" charset="-122"/>
                <a:ea typeface="微软雅黑" panose="020B0503020204020204" pitchFamily="34" charset="-122"/>
                <a:sym typeface="+mn-ea"/>
              </a:rPr>
              <a:t>：</a:t>
            </a:r>
            <a:r>
              <a:rPr lang="zh-CN" altLang="en-US" sz="1400">
                <a:ln>
                  <a:noFill/>
                </a:ln>
                <a:solidFill>
                  <a:srgbClr val="002060"/>
                </a:solidFill>
                <a:effectLst/>
                <a:uLnTx/>
                <a:uFillTx/>
                <a:latin typeface="微软雅黑" panose="020B0503020204020204" pitchFamily="34" charset="-122"/>
                <a:ea typeface="微软雅黑" panose="020B0503020204020204" pitchFamily="34" charset="-122"/>
                <a:sym typeface="+mn-ea"/>
              </a:rPr>
              <a:t>学校在后台中导入的划片地址一般为XX路XX号、具体楼盘名称或</a:t>
            </a:r>
            <a:r>
              <a:rPr lang="zh-CN" altLang="en-US" sz="1400">
                <a:ln>
                  <a:noFill/>
                </a:ln>
                <a:solidFill>
                  <a:srgbClr val="002060"/>
                </a:solidFill>
                <a:effectLst/>
                <a:uLnTx/>
                <a:uFillTx/>
                <a:latin typeface="微软雅黑" panose="020B0503020204020204" pitchFamily="34" charset="-122"/>
                <a:ea typeface="微软雅黑" panose="020B0503020204020204" pitchFamily="34" charset="-122"/>
                <a:sym typeface="+mn-ea"/>
              </a:rPr>
              <a:t>XX村，建议按照市、区教育局公布的学校划片范围输入居住地关键词，您也可以尝试减少输入字数。如系统仍然没有弹出来可选择的划片范围地址，建议电话咨询划片学校。</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7" name="五边形 6"/>
          <p:cNvSpPr/>
          <p:nvPr/>
        </p:nvSpPr>
        <p:spPr>
          <a:xfrm>
            <a:off x="612140" y="2320290"/>
            <a:ext cx="8152130" cy="619125"/>
          </a:xfrm>
          <a:prstGeom prst="homePlat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endParaRPr lang="en-US" altLang="zh-CN" sz="1400">
              <a:ln>
                <a:noFill/>
              </a:ln>
              <a:solidFill>
                <a:srgbClr val="002060"/>
              </a:solidFill>
              <a:effectLst/>
              <a:uLnTx/>
              <a:uFillTx/>
              <a:latin typeface="微软雅黑" panose="020B0503020204020204" pitchFamily="34" charset="-122"/>
              <a:ea typeface="微软雅黑" panose="020B0503020204020204" pitchFamily="34" charset="-122"/>
              <a:sym typeface="+mn-ea"/>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en-US" altLang="zh-CN" sz="1400">
                <a:ln>
                  <a:noFill/>
                </a:ln>
                <a:solidFill>
                  <a:srgbClr val="002060"/>
                </a:solidFill>
                <a:effectLst/>
                <a:uLnTx/>
                <a:uFillTx/>
                <a:latin typeface="微软雅黑" panose="020B0503020204020204" pitchFamily="34" charset="-122"/>
                <a:ea typeface="微软雅黑" panose="020B0503020204020204" pitchFamily="34" charset="-122"/>
                <a:sym typeface="+mn-ea"/>
              </a:rPr>
              <a:t>Q</a:t>
            </a:r>
            <a:r>
              <a:rPr lang="zh-CN" altLang="en-US" sz="1400">
                <a:ln>
                  <a:noFill/>
                </a:ln>
                <a:solidFill>
                  <a:srgbClr val="002060"/>
                </a:solidFill>
                <a:effectLst/>
                <a:uLnTx/>
                <a:uFillTx/>
                <a:latin typeface="微软雅黑" panose="020B0503020204020204" pitchFamily="34" charset="-122"/>
                <a:ea typeface="微软雅黑" panose="020B0503020204020204" pitchFamily="34" charset="-122"/>
                <a:sym typeface="+mn-ea"/>
              </a:rPr>
              <a:t>：父母</a:t>
            </a:r>
            <a:r>
              <a:rPr lang="en-US" altLang="zh-CN" sz="1400">
                <a:ln>
                  <a:noFill/>
                </a:ln>
                <a:solidFill>
                  <a:srgbClr val="002060"/>
                </a:solidFill>
                <a:effectLst/>
                <a:uLnTx/>
                <a:uFillTx/>
                <a:latin typeface="微软雅黑" panose="020B0503020204020204" pitchFamily="34" charset="-122"/>
                <a:ea typeface="微软雅黑" panose="020B0503020204020204" pitchFamily="34" charset="-122"/>
                <a:sym typeface="+mn-ea"/>
              </a:rPr>
              <a:t>2010</a:t>
            </a:r>
            <a:r>
              <a:rPr lang="zh-CN" altLang="en-US" sz="1400">
                <a:ln>
                  <a:noFill/>
                </a:ln>
                <a:solidFill>
                  <a:srgbClr val="002060"/>
                </a:solidFill>
                <a:effectLst/>
                <a:uLnTx/>
                <a:uFillTx/>
                <a:latin typeface="微软雅黑" panose="020B0503020204020204" pitchFamily="34" charset="-122"/>
                <a:ea typeface="微软雅黑" panose="020B0503020204020204" pitchFamily="34" charset="-122"/>
                <a:sym typeface="+mn-ea"/>
              </a:rPr>
              <a:t>年</a:t>
            </a:r>
            <a:r>
              <a:rPr lang="en-US" altLang="zh-CN" sz="1400">
                <a:ln>
                  <a:noFill/>
                </a:ln>
                <a:solidFill>
                  <a:srgbClr val="002060"/>
                </a:solidFill>
                <a:effectLst/>
                <a:uLnTx/>
                <a:uFillTx/>
                <a:latin typeface="微软雅黑" panose="020B0503020204020204" pitchFamily="34" charset="-122"/>
                <a:ea typeface="微软雅黑" panose="020B0503020204020204" pitchFamily="34" charset="-122"/>
                <a:sym typeface="+mn-ea"/>
              </a:rPr>
              <a:t>8</a:t>
            </a:r>
            <a:r>
              <a:rPr lang="zh-CN" altLang="en-US" sz="1400">
                <a:ln>
                  <a:noFill/>
                </a:ln>
                <a:solidFill>
                  <a:srgbClr val="002060"/>
                </a:solidFill>
                <a:effectLst/>
                <a:uLnTx/>
                <a:uFillTx/>
                <a:latin typeface="微软雅黑" panose="020B0503020204020204" pitchFamily="34" charset="-122"/>
                <a:ea typeface="微软雅黑" panose="020B0503020204020204" pitchFamily="34" charset="-122"/>
                <a:sym typeface="+mn-ea"/>
              </a:rPr>
              <a:t>月</a:t>
            </a:r>
            <a:r>
              <a:rPr lang="en-US" altLang="zh-CN" sz="1400">
                <a:ln>
                  <a:noFill/>
                </a:ln>
                <a:solidFill>
                  <a:srgbClr val="002060"/>
                </a:solidFill>
                <a:effectLst/>
                <a:uLnTx/>
                <a:uFillTx/>
                <a:latin typeface="微软雅黑" panose="020B0503020204020204" pitchFamily="34" charset="-122"/>
                <a:ea typeface="微软雅黑" panose="020B0503020204020204" pitchFamily="34" charset="-122"/>
                <a:sym typeface="+mn-ea"/>
              </a:rPr>
              <a:t>31</a:t>
            </a:r>
            <a:r>
              <a:rPr lang="zh-CN" altLang="en-US" sz="1400">
                <a:ln>
                  <a:noFill/>
                </a:ln>
                <a:solidFill>
                  <a:srgbClr val="002060"/>
                </a:solidFill>
                <a:effectLst/>
                <a:uLnTx/>
                <a:uFillTx/>
                <a:latin typeface="微软雅黑" panose="020B0503020204020204" pitchFamily="34" charset="-122"/>
                <a:ea typeface="微软雅黑" panose="020B0503020204020204" pitchFamily="34" charset="-122"/>
                <a:sym typeface="+mn-ea"/>
              </a:rPr>
              <a:t>日之后在金山小学片内取得二手房但持有户口簿和房产证未满三年的适龄儿童怎么预报名？</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8" name="五边形 7"/>
          <p:cNvSpPr/>
          <p:nvPr/>
        </p:nvSpPr>
        <p:spPr>
          <a:xfrm>
            <a:off x="608330" y="2967990"/>
            <a:ext cx="8123555" cy="921385"/>
          </a:xfrm>
          <a:prstGeom prst="homePlat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628650" y="2860040"/>
            <a:ext cx="7892415" cy="866775"/>
          </a:xfrm>
          <a:prstGeom prst="rect">
            <a:avLst/>
          </a:prstGeom>
          <a:noFill/>
        </p:spPr>
        <p:txBody>
          <a:bodyPr wrap="square" rtlCol="0">
            <a:noAutofit/>
          </a:bodyPr>
          <a:p>
            <a:pPr algn="l" eaLnBrk="1" hangingPunct="1">
              <a:lnSpc>
                <a:spcPct val="150000"/>
              </a:lnSpc>
              <a:spcBef>
                <a:spcPts val="0"/>
              </a:spcBef>
              <a:spcAft>
                <a:spcPts val="0"/>
              </a:spcAft>
              <a:buClrTx/>
              <a:buSzTx/>
              <a:buFont typeface="Arial" panose="020B0604020202020204" pitchFamily="34" charset="0"/>
              <a:defRPr/>
            </a:pPr>
            <a:r>
              <a:rPr lang="en-US" altLang="zh-CN" sz="1400">
                <a:ln>
                  <a:noFill/>
                </a:ln>
                <a:solidFill>
                  <a:srgbClr val="002060"/>
                </a:solidFill>
                <a:effectLst/>
                <a:uLnTx/>
                <a:uFillTx/>
                <a:latin typeface="微软雅黑" panose="020B0503020204020204" pitchFamily="34" charset="-122"/>
                <a:ea typeface="微软雅黑" panose="020B0503020204020204" pitchFamily="34" charset="-122"/>
                <a:sym typeface="+mn-ea"/>
              </a:rPr>
              <a:t>A：</a:t>
            </a:r>
            <a:r>
              <a:rPr lang="zh-CN" altLang="en-US" sz="1400">
                <a:ln>
                  <a:noFill/>
                </a:ln>
                <a:solidFill>
                  <a:srgbClr val="002060"/>
                </a:solidFill>
                <a:effectLst/>
                <a:uLnTx/>
                <a:uFillTx/>
                <a:latin typeface="微软雅黑" panose="020B0503020204020204" pitchFamily="34" charset="-122"/>
                <a:ea typeface="微软雅黑" panose="020B0503020204020204" pitchFamily="34" charset="-122"/>
                <a:sym typeface="+mn-ea"/>
              </a:rPr>
              <a:t>在辖区和学生类型中分别选择仓山区和片内生，按系统提示输入居住小区，划片学校将跳转至金山小学，7月1日-3日在金山小学进行入学凭证核查，金山小学将汇总学生名单上报市教育局，市教育局将根据招生情况研究确定这部分学生的入学安排。</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a:p>
            <a:endParaRPr kumimoji="0" lang="zh-CN" altLang="en-US" sz="16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2" name="五边形 1"/>
          <p:cNvSpPr/>
          <p:nvPr/>
        </p:nvSpPr>
        <p:spPr>
          <a:xfrm>
            <a:off x="596265" y="3966845"/>
            <a:ext cx="8135620" cy="642620"/>
          </a:xfrm>
          <a:prstGeom prst="homePlat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algn="l" defTabSz="914400" rtl="0" eaLnBrk="1" fontAlgn="base" latinLnBrk="0" hangingPunct="1">
              <a:lnSpc>
                <a:spcPct val="150000"/>
              </a:lnSpc>
              <a:spcBef>
                <a:spcPts val="0"/>
              </a:spcBef>
              <a:spcAft>
                <a:spcPts val="0"/>
              </a:spcAft>
              <a:buClrTx/>
              <a:buSzTx/>
              <a:buFont typeface="Arial" panose="020B0604020202020204" pitchFamily="34" charset="0"/>
              <a:buNone/>
              <a:defRPr/>
            </a:pPr>
            <a:endParaRPr lang="zh-CN" altLang="en-US" sz="1400">
              <a:ln>
                <a:noFill/>
              </a:ln>
              <a:solidFill>
                <a:srgbClr val="002060"/>
              </a:solidFill>
              <a:effectLst/>
              <a:uLnTx/>
              <a:uFillTx/>
              <a:latin typeface="微软雅黑" panose="020B0503020204020204" pitchFamily="34" charset="-122"/>
              <a:ea typeface="微软雅黑" panose="020B0503020204020204" pitchFamily="34" charset="-122"/>
              <a:sym typeface="+mn-ea"/>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en-US" altLang="zh-CN" sz="1400">
                <a:ln>
                  <a:noFill/>
                </a:ln>
                <a:solidFill>
                  <a:srgbClr val="002060"/>
                </a:solidFill>
                <a:effectLst/>
                <a:uLnTx/>
                <a:uFillTx/>
                <a:latin typeface="微软雅黑" panose="020B0503020204020204" pitchFamily="34" charset="-122"/>
                <a:ea typeface="微软雅黑" panose="020B0503020204020204" pitchFamily="34" charset="-122"/>
                <a:sym typeface="+mn-ea"/>
              </a:rPr>
              <a:t>Q</a:t>
            </a:r>
            <a:r>
              <a:rPr lang="zh-CN" altLang="en-US" sz="1400">
                <a:ln>
                  <a:noFill/>
                </a:ln>
                <a:solidFill>
                  <a:srgbClr val="002060"/>
                </a:solidFill>
                <a:effectLst/>
                <a:uLnTx/>
                <a:uFillTx/>
                <a:latin typeface="微软雅黑" panose="020B0503020204020204" pitchFamily="34" charset="-122"/>
                <a:ea typeface="微软雅黑" panose="020B0503020204020204" pitchFamily="34" charset="-122"/>
                <a:sym typeface="+mn-ea"/>
              </a:rPr>
              <a:t>：</a:t>
            </a:r>
            <a:r>
              <a:rPr sz="1400">
                <a:ln>
                  <a:noFill/>
                </a:ln>
                <a:solidFill>
                  <a:srgbClr val="002060"/>
                </a:solidFill>
                <a:effectLst/>
                <a:uLnTx/>
                <a:uFillTx/>
                <a:latin typeface="微软雅黑" panose="020B0503020204020204" pitchFamily="34" charset="-122"/>
                <a:ea typeface="微软雅黑" panose="020B0503020204020204" pitchFamily="34" charset="-122"/>
                <a:sym typeface="+mn-ea"/>
              </a:rPr>
              <a:t>父母2022年6月2日之后在金山小学金闽校区片内取得二手房（父母2024年1月29日之后在福州教育学院附属第三小学片内取得二手房），但持有户口簿和房产证未满三年的适龄儿童怎么预报名？</a:t>
            </a:r>
            <a:endParaRPr sz="1400">
              <a:ln>
                <a:noFill/>
              </a:ln>
              <a:solidFill>
                <a:srgbClr val="002060"/>
              </a:solidFill>
              <a:effectLst/>
              <a:uLnTx/>
              <a:uFillTx/>
              <a:latin typeface="微软雅黑" panose="020B0503020204020204" pitchFamily="34" charset="-122"/>
              <a:ea typeface="微软雅黑" panose="020B0503020204020204" pitchFamily="34" charset="-122"/>
              <a:sym typeface="+mn-ea"/>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4" name="五边形 3"/>
          <p:cNvSpPr/>
          <p:nvPr/>
        </p:nvSpPr>
        <p:spPr>
          <a:xfrm>
            <a:off x="608330" y="4622165"/>
            <a:ext cx="8123555" cy="495300"/>
          </a:xfrm>
          <a:prstGeom prst="homePlat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11" name="文本框 10"/>
          <p:cNvSpPr txBox="1"/>
          <p:nvPr/>
        </p:nvSpPr>
        <p:spPr>
          <a:xfrm>
            <a:off x="628650" y="4587875"/>
            <a:ext cx="7789545" cy="570230"/>
          </a:xfrm>
          <a:prstGeom prst="rect">
            <a:avLst/>
          </a:prstGeom>
          <a:noFill/>
        </p:spPr>
        <p:txBody>
          <a:bodyPr wrap="square" rtlCol="0">
            <a:noAutofit/>
          </a:bodyPr>
          <a:p>
            <a:r>
              <a:rPr lang="en-US" altLang="zh-CN" sz="1400">
                <a:ln>
                  <a:noFill/>
                </a:ln>
                <a:solidFill>
                  <a:srgbClr val="002060"/>
                </a:solidFill>
                <a:effectLst/>
                <a:uLnTx/>
                <a:uFillTx/>
                <a:latin typeface="微软雅黑" panose="020B0503020204020204" pitchFamily="34" charset="-122"/>
                <a:ea typeface="微软雅黑" panose="020B0503020204020204" pitchFamily="34" charset="-122"/>
                <a:sym typeface="+mn-ea"/>
              </a:rPr>
              <a:t>A：</a:t>
            </a:r>
            <a:r>
              <a:rPr lang="zh-CN" altLang="en-US" sz="1400">
                <a:ln>
                  <a:noFill/>
                </a:ln>
                <a:solidFill>
                  <a:srgbClr val="002060"/>
                </a:solidFill>
                <a:effectLst/>
                <a:uLnTx/>
                <a:uFillTx/>
                <a:latin typeface="微软雅黑" panose="020B0503020204020204" pitchFamily="34" charset="-122"/>
                <a:ea typeface="微软雅黑" panose="020B0503020204020204" pitchFamily="34" charset="-122"/>
                <a:sym typeface="+mn-ea"/>
              </a:rPr>
              <a:t>选择“本地生”类型，按系统要求填报相关信息后，7月1日-3日在仓山区第七中心小学进行入学凭证核查。</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a:p>
            <a:endParaRPr kumimoji="0" lang="zh-CN" altLang="en-US" sz="16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标题 1"/>
          <p:cNvSpPr>
            <a:spLocks noGrp="1"/>
          </p:cNvSpPr>
          <p:nvPr>
            <p:ph type="ctrTitle"/>
          </p:nvPr>
        </p:nvSpPr>
        <p:spPr>
          <a:xfrm>
            <a:off x="1041400" y="127000"/>
            <a:ext cx="7769225" cy="385763"/>
          </a:xfrm>
        </p:spPr>
        <p:txBody>
          <a:bodyPr vert="horz" wrap="square" lIns="91440" tIns="45720" rIns="91440" bIns="45720" anchor="b"/>
          <a:p>
            <a:pPr eaLnBrk="1" hangingPunct="1">
              <a:buClrTx/>
              <a:buSzTx/>
            </a:pPr>
            <a:r>
              <a:rPr lang="zh-CN" altLang="en-US"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常见问题解答（</a:t>
            </a:r>
            <a:r>
              <a:rPr lang="en-US" altLang="zh-CN"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Q&amp;A</a:t>
            </a:r>
            <a:r>
              <a:rPr lang="zh-CN" altLang="en-US"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kern="12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4" name="五边形 3"/>
          <p:cNvSpPr/>
          <p:nvPr/>
        </p:nvSpPr>
        <p:spPr>
          <a:xfrm>
            <a:off x="390525" y="2682875"/>
            <a:ext cx="8270875" cy="377825"/>
          </a:xfrm>
          <a:prstGeom prst="homePlat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Q</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：孤儿预报名怎么填写信息？</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5" name="五边形 4"/>
          <p:cNvSpPr/>
          <p:nvPr/>
        </p:nvSpPr>
        <p:spPr>
          <a:xfrm>
            <a:off x="390525" y="3089275"/>
            <a:ext cx="8270875" cy="2019935"/>
          </a:xfrm>
          <a:prstGeom prst="homePlat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20000"/>
              </a:lnSpc>
              <a:spcBef>
                <a:spcPts val="0"/>
              </a:spcBef>
              <a:spcAft>
                <a:spcPts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a:t>
            </a:r>
            <a:r>
              <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：（1）孤儿如为外地户口，不符合预报名条件，建议回户籍所在地就读或到民办学校就读。</a:t>
            </a:r>
            <a:endPar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20000"/>
              </a:lnSpc>
              <a:spcBef>
                <a:spcPts val="0"/>
              </a:spcBef>
              <a:spcAft>
                <a:spcPts val="0"/>
              </a:spcAft>
              <a:buClrTx/>
              <a:buSzTx/>
              <a:buFont typeface="Arial" panose="020B0604020202020204" pitchFamily="34" charset="0"/>
              <a:buNone/>
              <a:defRPr/>
            </a:pPr>
            <a:r>
              <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      （2）如孤儿的户口在五区父母遗留或自有的房产所在地，并能提供房屋所有权证（不动产登记证），按片内生预报名，不需填写父母信息，填写其他监护人信息（户口簿地址按孤儿户口簿地址填写）。</a:t>
            </a:r>
            <a:endPar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20000"/>
              </a:lnSpc>
              <a:spcBef>
                <a:spcPts val="0"/>
              </a:spcBef>
              <a:spcAft>
                <a:spcPts val="0"/>
              </a:spcAft>
              <a:buClrTx/>
              <a:buSzTx/>
              <a:buFont typeface="Arial" panose="020B0604020202020204" pitchFamily="34" charset="0"/>
              <a:buNone/>
              <a:defRPr/>
            </a:pPr>
            <a:r>
              <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      （3）未居住在父母或自有房产所在地的五区户口孤儿按学生类型“不符合划片的本地生”预报名，不需填写父母信息，填写其他监护人信息即可。</a:t>
            </a:r>
            <a:endPar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20000"/>
              </a:lnSpc>
              <a:spcBef>
                <a:spcPts val="0"/>
              </a:spcBef>
              <a:spcAft>
                <a:spcPts val="0"/>
              </a:spcAft>
              <a:buClrTx/>
              <a:buSzTx/>
              <a:buFont typeface="Arial" panose="020B0604020202020204" pitchFamily="34" charset="0"/>
              <a:buNone/>
              <a:defRPr/>
            </a:pPr>
            <a:r>
              <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      （4）孤儿如为政策照顾对象，同样只需填写监护人信息。</a:t>
            </a:r>
            <a:endPar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9" name="五边形 8"/>
          <p:cNvSpPr/>
          <p:nvPr/>
        </p:nvSpPr>
        <p:spPr>
          <a:xfrm>
            <a:off x="390525" y="691833"/>
            <a:ext cx="8272463" cy="377825"/>
          </a:xfrm>
          <a:prstGeom prst="homePlat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Q</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：单亲家庭预报名怎么填写信息？</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11" name="五边形 10"/>
          <p:cNvSpPr/>
          <p:nvPr/>
        </p:nvSpPr>
        <p:spPr>
          <a:xfrm>
            <a:off x="390525" y="1049020"/>
            <a:ext cx="8272780" cy="1511935"/>
          </a:xfrm>
          <a:prstGeom prst="homePlat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20000"/>
              </a:lnSpc>
              <a:spcBef>
                <a:spcPts val="0"/>
              </a:spcBef>
              <a:spcAft>
                <a:spcPts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a:t>
            </a:r>
            <a:r>
              <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：（1）单亲家庭片内生只需填写父母亲监护一方的信息，但监护方的户籍地址应和适龄儿童一致。</a:t>
            </a:r>
            <a:endPar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20000"/>
              </a:lnSpc>
              <a:spcBef>
                <a:spcPts val="0"/>
              </a:spcBef>
              <a:spcAft>
                <a:spcPts val="0"/>
              </a:spcAft>
              <a:buClrTx/>
              <a:buSzTx/>
              <a:buFont typeface="Arial" panose="020B0604020202020204" pitchFamily="34" charset="0"/>
              <a:buNone/>
              <a:defRPr/>
            </a:pPr>
            <a:r>
              <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      （2）不符合划片的本地生、其他政策照顾对象中的单亲适龄儿童只需填写父母亲或其他监护人之一的信息。</a:t>
            </a:r>
            <a:endPar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20000"/>
              </a:lnSpc>
              <a:spcBef>
                <a:spcPts val="0"/>
              </a:spcBef>
              <a:spcAft>
                <a:spcPts val="0"/>
              </a:spcAft>
              <a:buClrTx/>
              <a:buSzTx/>
              <a:buFont typeface="Arial" panose="020B0604020202020204" pitchFamily="34" charset="0"/>
              <a:buNone/>
              <a:defRPr/>
            </a:pPr>
            <a:r>
              <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      （3）单亲家庭随迁子女按实际下拉选择监护方的居住凭证类型，丧失监护权或监护能力一方居住凭证类型选择“由父亲单方监护，不具备相应凭证”或“由母亲单方监护，不具备相应凭证”。</a:t>
            </a:r>
            <a:endPar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标题 3073"/>
          <p:cNvSpPr>
            <a:spLocks noGrp="1"/>
          </p:cNvSpPr>
          <p:nvPr>
            <p:ph type="ctrTitle"/>
          </p:nvPr>
        </p:nvSpPr>
        <p:spPr>
          <a:xfrm>
            <a:off x="908050" y="177800"/>
            <a:ext cx="7772400" cy="306388"/>
          </a:xfrm>
        </p:spPr>
        <p:txBody>
          <a:bodyPr vert="horz" wrap="square" lIns="91440" tIns="45720" rIns="91440" bIns="45720" anchor="ctr"/>
          <a:p>
            <a:pPr eaLnBrk="1" hangingPunct="1">
              <a:buClrTx/>
              <a:buSzTx/>
            </a:pPr>
            <a:r>
              <a:rPr lang="zh-CN" altLang="en-US"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常见问题解答（</a:t>
            </a:r>
            <a:r>
              <a:rPr lang="en-US" altLang="zh-CN"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Q&amp;A</a:t>
            </a:r>
            <a:r>
              <a:rPr lang="zh-CN" altLang="en-US"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5" name="五边形 14"/>
          <p:cNvSpPr/>
          <p:nvPr/>
        </p:nvSpPr>
        <p:spPr>
          <a:xfrm>
            <a:off x="563563" y="2159318"/>
            <a:ext cx="7902575" cy="377825"/>
          </a:xfrm>
          <a:prstGeom prst="homePlat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Q</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：政策照顾对象要预报名吗？</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16" name="五边形 15"/>
          <p:cNvSpPr/>
          <p:nvPr/>
        </p:nvSpPr>
        <p:spPr>
          <a:xfrm>
            <a:off x="563880" y="2526030"/>
            <a:ext cx="7920355" cy="343535"/>
          </a:xfrm>
          <a:prstGeom prst="homePlat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a:t>
            </a:r>
            <a:r>
              <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需要</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5" name="五边形 4"/>
          <p:cNvSpPr/>
          <p:nvPr/>
        </p:nvSpPr>
        <p:spPr>
          <a:xfrm>
            <a:off x="563563" y="674688"/>
            <a:ext cx="7902575" cy="377825"/>
          </a:xfrm>
          <a:prstGeom prst="homePlat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Q</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：不会网络预报名的家长怎么办？</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8" name="五边形 7"/>
          <p:cNvSpPr/>
          <p:nvPr/>
        </p:nvSpPr>
        <p:spPr>
          <a:xfrm>
            <a:off x="563880" y="1041400"/>
            <a:ext cx="7920355" cy="1026160"/>
          </a:xfrm>
          <a:prstGeom prst="homePlat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a:t>
            </a:r>
            <a:r>
              <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1）为方便群众做好预报名工作，市教育局制作了ppt版本的系统家长操作指南，家长可以登录福州教育网查看、下载。（2）市教育局要求学校在预报名期间（工作日）安排专人在学校开展预报名服务工作，解答本校报名范围适龄儿童招生问题，协助家长做好子女的报名工作。</a:t>
            </a:r>
            <a:endPar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9" name="五边形 8"/>
          <p:cNvSpPr/>
          <p:nvPr/>
        </p:nvSpPr>
        <p:spPr>
          <a:xfrm>
            <a:off x="563880" y="3005773"/>
            <a:ext cx="7902575" cy="377825"/>
          </a:xfrm>
          <a:prstGeom prst="homePlat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Q</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8月20日前家庭户口、房产会发生变化怎么办？要不要预报名？</a:t>
            </a:r>
            <a:endParaRPr kumimoji="0"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11" name="五边形 10"/>
          <p:cNvSpPr/>
          <p:nvPr/>
        </p:nvSpPr>
        <p:spPr>
          <a:xfrm>
            <a:off x="546735" y="3370580"/>
            <a:ext cx="7920355" cy="826770"/>
          </a:xfrm>
          <a:prstGeom prst="homePlat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50000"/>
              </a:lnSpc>
              <a:spcBef>
                <a:spcPts val="0"/>
              </a:spcBef>
              <a:spcAft>
                <a:spcPts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a:t>
            </a:r>
            <a:r>
              <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先联系原材料审核学校，申请退回</a:t>
            </a:r>
            <a:r>
              <a:rPr kumimoji="0"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。8月18日-20日到新的户口、房产划片学校报名，由学校审核是否符合片内生条件。</a:t>
            </a:r>
            <a:endParaRPr kumimoji="0"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3" name="五边形 2"/>
          <p:cNvSpPr/>
          <p:nvPr/>
        </p:nvSpPr>
        <p:spPr>
          <a:xfrm>
            <a:off x="555943" y="4309745"/>
            <a:ext cx="7902575" cy="377825"/>
          </a:xfrm>
          <a:prstGeom prst="homePlat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Q</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：可以填报几个民办小学志愿？</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10" name="五边形 9"/>
          <p:cNvSpPr/>
          <p:nvPr/>
        </p:nvSpPr>
        <p:spPr>
          <a:xfrm>
            <a:off x="565785" y="4687570"/>
            <a:ext cx="7910830" cy="414020"/>
          </a:xfrm>
          <a:prstGeom prst="homePlat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a:t>
            </a:r>
            <a:r>
              <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每个学生可填报一个民办小学志愿。</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advTm="6008"/>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标题 1"/>
          <p:cNvSpPr>
            <a:spLocks noGrp="1"/>
          </p:cNvSpPr>
          <p:nvPr>
            <p:ph type="ctrTitle"/>
          </p:nvPr>
        </p:nvSpPr>
        <p:spPr>
          <a:xfrm>
            <a:off x="1041400" y="127000"/>
            <a:ext cx="7769225" cy="385763"/>
          </a:xfrm>
        </p:spPr>
        <p:txBody>
          <a:bodyPr vert="horz" wrap="square" lIns="91440" tIns="45720" rIns="91440" bIns="45720" anchor="b"/>
          <a:p>
            <a:pPr eaLnBrk="1" hangingPunct="1">
              <a:buClrTx/>
              <a:buSzTx/>
            </a:pPr>
            <a:r>
              <a:rPr lang="zh-CN" altLang="en-US"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常见问题解答（</a:t>
            </a:r>
            <a:r>
              <a:rPr lang="en-US" altLang="zh-CN"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Q&amp;A</a:t>
            </a:r>
            <a:r>
              <a:rPr lang="zh-CN" altLang="en-US"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kern="12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15" name="五边形 14"/>
          <p:cNvSpPr/>
          <p:nvPr/>
        </p:nvSpPr>
        <p:spPr>
          <a:xfrm>
            <a:off x="525463" y="712788"/>
            <a:ext cx="7902575" cy="377825"/>
          </a:xfrm>
          <a:prstGeom prst="homePlat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Q</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：多胞胎子女如何参加民办小学摇号？</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16" name="五边形 15"/>
          <p:cNvSpPr/>
          <p:nvPr/>
        </p:nvSpPr>
        <p:spPr>
          <a:xfrm>
            <a:off x="525780" y="1089025"/>
            <a:ext cx="7920355" cy="1341755"/>
          </a:xfrm>
          <a:prstGeom prst="homePlat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a:t>
            </a:r>
            <a:r>
              <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在预报名信息填报时，</a:t>
            </a: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是否为多胞胎</a:t>
            </a: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选择</a:t>
            </a: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是</a:t>
            </a: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即可捆绑</a:t>
            </a:r>
            <a:r>
              <a:rPr kumimoji="0"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参加民办</a:t>
            </a:r>
            <a:r>
              <a:rPr kumimoji="0" 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学校</a:t>
            </a:r>
            <a:r>
              <a:rPr kumimoji="0"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摇号。也就是说，多胞胎孩子在系统上填报的志愿</a:t>
            </a:r>
            <a:r>
              <a:rPr kumimoji="0" 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默认</a:t>
            </a:r>
            <a:r>
              <a:rPr kumimoji="0"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一致。我们将为他们生成一个随机号，如摇中该随机号，则表示多胞胎都摇上；如没摇中该随机号，则表示多胞胎都没摇上。</a:t>
            </a:r>
            <a:endParaRPr kumimoji="0"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3" name="五边形 2"/>
          <p:cNvSpPr/>
          <p:nvPr/>
        </p:nvSpPr>
        <p:spPr>
          <a:xfrm>
            <a:off x="525463" y="2598420"/>
            <a:ext cx="7902575" cy="377825"/>
          </a:xfrm>
          <a:prstGeom prst="homePlat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Q</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：随迁子女要去哪里核验材料？</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10" name="五边形 9"/>
          <p:cNvSpPr/>
          <p:nvPr/>
        </p:nvSpPr>
        <p:spPr>
          <a:xfrm>
            <a:off x="535305" y="2978785"/>
            <a:ext cx="7910830" cy="989330"/>
          </a:xfrm>
          <a:prstGeom prst="homePlat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a:t>
            </a:r>
            <a:r>
              <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到报名点学校核验材料（鼓楼区随迁子女到预报名时自行选择的报名点学校核验材料；台江、仓山、晋安、马尾随迁子女到预报名时系统自动跳转的报名点学校核验材料）。如果填报民办小学志愿，还需到志愿学校核验材料。</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2" name="五边形 1"/>
          <p:cNvSpPr/>
          <p:nvPr/>
        </p:nvSpPr>
        <p:spPr>
          <a:xfrm>
            <a:off x="535940" y="4095750"/>
            <a:ext cx="7906385" cy="377825"/>
          </a:xfrm>
          <a:prstGeom prst="homePlat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Q</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：家长怎么知道入学凭证核查结果？</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4" name="五边形 3"/>
          <p:cNvSpPr/>
          <p:nvPr/>
        </p:nvSpPr>
        <p:spPr>
          <a:xfrm>
            <a:off x="525780" y="4483735"/>
            <a:ext cx="7920355" cy="678815"/>
          </a:xfrm>
          <a:prstGeom prst="homePlat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a:t>
            </a:r>
            <a:r>
              <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学校核验后系统会给片内生和随迁子女家长发送短信通知入学凭证核查结果。家长也可以登录系统查看。</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标题 3073"/>
          <p:cNvSpPr>
            <a:spLocks noGrp="1"/>
          </p:cNvSpPr>
          <p:nvPr>
            <p:ph type="ctrTitle"/>
          </p:nvPr>
        </p:nvSpPr>
        <p:spPr>
          <a:xfrm>
            <a:off x="908050" y="177800"/>
            <a:ext cx="7772400" cy="306388"/>
          </a:xfrm>
        </p:spPr>
        <p:txBody>
          <a:bodyPr vert="horz" wrap="square" lIns="91440" tIns="45720" rIns="91440" bIns="45720" anchor="ctr"/>
          <a:p>
            <a:pPr eaLnBrk="1" hangingPunct="1">
              <a:buClrTx/>
              <a:buSzTx/>
            </a:pPr>
            <a:r>
              <a:rPr lang="zh-CN" altLang="en-US" sz="2400"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常见问题解答（</a:t>
            </a:r>
            <a:r>
              <a:rPr lang="en-US" altLang="zh-CN" sz="2400"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Q&amp;A</a:t>
            </a:r>
            <a:r>
              <a:rPr lang="zh-CN" altLang="en-US" sz="2400"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400"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2" name="五边形 11"/>
          <p:cNvSpPr/>
          <p:nvPr/>
        </p:nvSpPr>
        <p:spPr>
          <a:xfrm>
            <a:off x="558483" y="683260"/>
            <a:ext cx="7902575" cy="377825"/>
          </a:xfrm>
          <a:prstGeom prst="homePlat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Q</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sym typeface="+mn-ea"/>
              </a:rPr>
              <a:t>随迁子女可以填报哪些学校的志愿？</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13" name="五边形 12"/>
          <p:cNvSpPr/>
          <p:nvPr/>
        </p:nvSpPr>
        <p:spPr>
          <a:xfrm>
            <a:off x="558800" y="1061085"/>
            <a:ext cx="7920355" cy="1013460"/>
          </a:xfrm>
          <a:prstGeom prst="homePlat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a:t>
            </a:r>
            <a:r>
              <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sym typeface="+mn-ea"/>
              </a:rPr>
              <a:t>8月22日市教育局将通过福州</a:t>
            </a:r>
            <a:r>
              <a:rPr kumimoji="0" 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sym typeface="+mn-ea"/>
              </a:rPr>
              <a:t>教育</a:t>
            </a:r>
            <a:r>
              <a:rPr kumimoji="0"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sym typeface="+mn-ea"/>
              </a:rPr>
              <a:t>网、系统公布各区向随迁子女开放的小学学位余额。鼓楼区随迁子女第一志愿可以自行填报区内有学位的学校，台江、仓山、晋安、马尾第一志愿默认为报名点学校，不可更改。所有随迁子女二、三志愿均可自行填报区内有学位的学校。</a:t>
            </a:r>
            <a:endParaRPr kumimoji="0"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sym typeface="+mn-ea"/>
            </a:endParaRPr>
          </a:p>
        </p:txBody>
      </p:sp>
      <p:sp>
        <p:nvSpPr>
          <p:cNvPr id="5" name="五边形 4"/>
          <p:cNvSpPr/>
          <p:nvPr/>
        </p:nvSpPr>
        <p:spPr>
          <a:xfrm>
            <a:off x="558483" y="2219008"/>
            <a:ext cx="7902575" cy="377825"/>
          </a:xfrm>
          <a:prstGeom prst="homePlat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Q</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：随迁子女怎么知道派位结果？</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6" name="五边形 5"/>
          <p:cNvSpPr/>
          <p:nvPr/>
        </p:nvSpPr>
        <p:spPr>
          <a:xfrm>
            <a:off x="558800" y="2564130"/>
            <a:ext cx="7920355" cy="526415"/>
          </a:xfrm>
          <a:prstGeom prst="homePlat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defRPr>
            </a:lvl5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a:t>
            </a:r>
            <a:r>
              <a:rPr kumimoji="0" lang="en-US"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家长也可以登录系统个人中心查看。</a:t>
            </a:r>
            <a:endParaRPr kumimoji="0" lang="zh-CN" altLang="en-US" sz="1400" b="0" i="0" u="none" strike="noStrike" kern="1200" cap="none" spc="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advTm="6008"/>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8474075" y="584200"/>
            <a:ext cx="3071495" cy="349885"/>
          </a:xfrm>
          <a:prstGeom prst="rect">
            <a:avLst/>
          </a:prstGeom>
          <a:noFill/>
        </p:spPr>
        <p:txBody>
          <a:bodyPr wrap="square" rtlCol="0">
            <a:noAutofit/>
          </a:bodyPr>
          <a:p>
            <a:endParaRPr lang="zh-CN" altLang="en-US"/>
          </a:p>
        </p:txBody>
      </p:sp>
      <p:sp>
        <p:nvSpPr>
          <p:cNvPr id="2" name="文本框 1"/>
          <p:cNvSpPr txBox="1"/>
          <p:nvPr>
            <p:custDataLst>
              <p:tags r:id="rId1"/>
            </p:custDataLst>
          </p:nvPr>
        </p:nvSpPr>
        <p:spPr>
          <a:xfrm>
            <a:off x="1979540" y="1391556"/>
            <a:ext cx="5559802" cy="829945"/>
          </a:xfrm>
          <a:prstGeom prst="rect">
            <a:avLst/>
          </a:prstGeom>
          <a:noFill/>
        </p:spPr>
        <p:txBody>
          <a:bodyPr wrap="square" rtlCol="0" anchor="ctr">
            <a:spAutoFit/>
          </a:bodyPr>
          <a:p>
            <a:pPr>
              <a:lnSpc>
                <a:spcPct val="120000"/>
              </a:lnSpc>
            </a:pPr>
            <a:r>
              <a:rPr lang="zh-CN" altLang="en-US" sz="4000" b="1" spc="100" dirty="0">
                <a:solidFill>
                  <a:srgbClr val="485157"/>
                </a:solidFill>
                <a:latin typeface="微软雅黑" panose="020B0503020204020204" pitchFamily="34" charset="-122"/>
                <a:ea typeface="微软雅黑" panose="020B0503020204020204" pitchFamily="34" charset="-122"/>
              </a:rPr>
              <a:t>手机端</a:t>
            </a:r>
            <a:r>
              <a:rPr lang="zh-CN" altLang="en-US" sz="2400" b="1" spc="100" dirty="0">
                <a:solidFill>
                  <a:srgbClr val="485157"/>
                </a:solidFill>
                <a:latin typeface="微软雅黑" panose="020B0503020204020204" pitchFamily="34" charset="-122"/>
                <a:ea typeface="微软雅黑" panose="020B0503020204020204" pitchFamily="34" charset="-122"/>
                <a:sym typeface="+mn-ea"/>
              </a:rPr>
              <a:t>操作步骤</a:t>
            </a:r>
            <a:endParaRPr lang="zh-CN" altLang="en-US" sz="2400" b="1" spc="100" dirty="0">
              <a:solidFill>
                <a:srgbClr val="485157"/>
              </a:solidFill>
              <a:latin typeface="微软雅黑" panose="020B0503020204020204" pitchFamily="34" charset="-122"/>
              <a:ea typeface="微软雅黑" panose="020B0503020204020204" pitchFamily="34" charset="-122"/>
            </a:endParaRPr>
          </a:p>
        </p:txBody>
      </p:sp>
      <p:cxnSp>
        <p:nvCxnSpPr>
          <p:cNvPr id="3" name="直接连接符 2"/>
          <p:cNvCxnSpPr/>
          <p:nvPr>
            <p:custDataLst>
              <p:tags r:id="rId2"/>
            </p:custDataLst>
          </p:nvPr>
        </p:nvCxnSpPr>
        <p:spPr>
          <a:xfrm>
            <a:off x="2110111" y="2190736"/>
            <a:ext cx="4232777" cy="0"/>
          </a:xfrm>
          <a:prstGeom prst="line">
            <a:avLst/>
          </a:prstGeom>
          <a:noFill/>
          <a:ln w="19050" cap="flat" cmpd="sng" algn="ctr">
            <a:solidFill>
              <a:srgbClr val="485157"/>
            </a:solidFill>
            <a:prstDash val="solid"/>
            <a:miter lim="800000"/>
          </a:ln>
          <a:effectLst/>
        </p:spPr>
      </p:cxnSp>
      <p:sp>
        <p:nvSpPr>
          <p:cNvPr id="7" name="自选图形 13"/>
          <p:cNvSpPr/>
          <p:nvPr>
            <p:custDataLst>
              <p:tags r:id="rId3"/>
            </p:custDataLst>
          </p:nvPr>
        </p:nvSpPr>
        <p:spPr>
          <a:xfrm>
            <a:off x="1907540" y="2286000"/>
            <a:ext cx="5824855" cy="1647825"/>
          </a:xfrm>
          <a:prstGeom prst="roundRect">
            <a:avLst>
              <a:gd name="adj" fmla="val 16667"/>
            </a:avLst>
          </a:prstGeom>
          <a:solidFill>
            <a:srgbClr val="FFFF00"/>
          </a:solidFill>
          <a:ln w="38100" cap="flat" cmpd="sng">
            <a:solidFill>
              <a:srgbClr val="F2F2F2"/>
            </a:solidFill>
            <a:prstDash val="solid"/>
            <a:headEnd type="none" w="med" len="med"/>
            <a:tailEnd type="none" w="med" len="med"/>
          </a:ln>
          <a:effectLst>
            <a:outerShdw dist="28398" dir="3806096" algn="ctr" rotWithShape="0">
              <a:srgbClr val="974706">
                <a:alpha val="50000"/>
              </a:srgbClr>
            </a:outerShdw>
          </a:effectLst>
        </p:spPr>
        <p:txBody>
          <a:bodyPr anchor="ctr"/>
          <a:p>
            <a:pPr algn="just" eaLnBrk="1" hangingPunct="1">
              <a:lnSpc>
                <a:spcPts val="2000"/>
              </a:lnSpc>
              <a:spcAft>
                <a:spcPts val="600"/>
              </a:spcAft>
              <a:buFont typeface="Arial" panose="020B0604020202020204" pitchFamily="34" charset="0"/>
            </a:pPr>
            <a:r>
              <a:rPr lang="zh-CN" altLang="en-US" sz="1200" b="1" dirty="0">
                <a:latin typeface="微软雅黑" panose="020B0503020204020204" pitchFamily="34" charset="-122"/>
                <a:ea typeface="微软雅黑" panose="020B0503020204020204" pitchFamily="34" charset="-122"/>
              </a:rPr>
              <a:t>特别提醒：</a:t>
            </a:r>
            <a:endParaRPr lang="en-US" altLang="zh-CN" sz="1200" b="1" dirty="0">
              <a:latin typeface="微软雅黑" panose="020B0503020204020204" pitchFamily="34" charset="-122"/>
              <a:ea typeface="微软雅黑" panose="020B0503020204020204" pitchFamily="34" charset="-122"/>
            </a:endParaRPr>
          </a:p>
          <a:p>
            <a:pPr algn="just" eaLnBrk="1" hangingPunct="1">
              <a:lnSpc>
                <a:spcPts val="2000"/>
              </a:lnSpc>
              <a:spcAft>
                <a:spcPts val="600"/>
              </a:spcAft>
              <a:buFont typeface="Arial" panose="020B0604020202020204" pitchFamily="34" charset="0"/>
            </a:pPr>
            <a:r>
              <a:rPr lang="zh-CN" altLang="en-US" sz="1200" b="1" dirty="0">
                <a:latin typeface="微软雅黑" panose="020B0503020204020204" pitchFamily="34" charset="-122"/>
                <a:ea typeface="微软雅黑" panose="020B0503020204020204" pitchFamily="34" charset="-122"/>
              </a:rPr>
              <a:t>1.</a:t>
            </a:r>
            <a:r>
              <a:rPr lang="en-US" altLang="zh-CN" sz="1200" b="1" dirty="0">
                <a:latin typeface="微软雅黑" panose="020B0503020204020204" pitchFamily="34" charset="-122"/>
                <a:ea typeface="微软雅黑" panose="020B0503020204020204" pitchFamily="34" charset="-122"/>
              </a:rPr>
              <a:t>PC</a:t>
            </a:r>
            <a:r>
              <a:rPr lang="zh-CN" altLang="en-US" sz="1200" b="1" dirty="0">
                <a:latin typeface="微软雅黑" panose="020B0503020204020204" pitchFamily="34" charset="-122"/>
                <a:ea typeface="微软雅黑" panose="020B0503020204020204" pitchFamily="34" charset="-122"/>
              </a:rPr>
              <a:t>端操作可参考手机端操作步骤。</a:t>
            </a:r>
            <a:endParaRPr lang="zh-CN" altLang="en-US" sz="1200" b="1" dirty="0">
              <a:latin typeface="微软雅黑" panose="020B0503020204020204" pitchFamily="34" charset="-122"/>
              <a:ea typeface="微软雅黑" panose="020B0503020204020204" pitchFamily="34" charset="-122"/>
            </a:endParaRPr>
          </a:p>
          <a:p>
            <a:pPr algn="just" eaLnBrk="1" hangingPunct="1">
              <a:lnSpc>
                <a:spcPts val="2000"/>
              </a:lnSpc>
              <a:spcAft>
                <a:spcPts val="600"/>
              </a:spcAft>
              <a:buFont typeface="Arial" panose="020B0604020202020204" pitchFamily="34" charset="0"/>
            </a:pPr>
            <a:r>
              <a:rPr lang="zh-CN" altLang="en-US" sz="1200" b="1" dirty="0">
                <a:latin typeface="微软雅黑" panose="020B0503020204020204" pitchFamily="34" charset="-122"/>
                <a:ea typeface="微软雅黑" panose="020B0503020204020204" pitchFamily="34" charset="-122"/>
              </a:rPr>
              <a:t>2.系统会根据登录的</a:t>
            </a:r>
            <a:r>
              <a:rPr lang="en-US" altLang="zh-CN" sz="1200" b="1" dirty="0">
                <a:latin typeface="微软雅黑" panose="020B0503020204020204" pitchFamily="34" charset="-122"/>
                <a:ea typeface="微软雅黑" panose="020B0503020204020204" pitchFamily="34" charset="-122"/>
              </a:rPr>
              <a:t>e</a:t>
            </a:r>
            <a:r>
              <a:rPr lang="zh-CN" altLang="en-US" sz="1200" b="1" dirty="0">
                <a:latin typeface="微软雅黑" panose="020B0503020204020204" pitchFamily="34" charset="-122"/>
                <a:ea typeface="微软雅黑" panose="020B0503020204020204" pitchFamily="34" charset="-122"/>
              </a:rPr>
              <a:t>福州或闽政通账号，查找同户下适龄儿童信息和不动产信息，简化报名过程，建议与适龄儿童在同一户口本上的家长进行预报名操作。</a:t>
            </a:r>
            <a:endParaRPr lang="en-US" altLang="zh-CN" sz="1200" b="1" dirty="0">
              <a:latin typeface="微软雅黑" panose="020B0503020204020204" pitchFamily="34" charset="-122"/>
              <a:ea typeface="微软雅黑" panose="020B0503020204020204" pitchFamily="34" charset="-122"/>
            </a:endParaRPr>
          </a:p>
          <a:p>
            <a:pPr algn="just" eaLnBrk="1" hangingPunct="1">
              <a:lnSpc>
                <a:spcPts val="2000"/>
              </a:lnSpc>
              <a:spcAft>
                <a:spcPts val="600"/>
              </a:spcAft>
              <a:buFont typeface="Arial" panose="020B0604020202020204" pitchFamily="34" charset="0"/>
            </a:pPr>
            <a:endParaRPr lang="zh-CN" altLang="en-US" sz="1200" b="1" dirty="0">
              <a:latin typeface="微软雅黑" panose="020B0503020204020204" pitchFamily="34" charset="-122"/>
              <a:ea typeface="微软雅黑" panose="020B0503020204020204" pitchFamily="34" charset="-122"/>
            </a:endParaRPr>
          </a:p>
        </p:txBody>
      </p:sp>
    </p:spTree>
  </p:cSld>
  <p:clrMapOvr>
    <a:masterClrMapping/>
  </p:clrMapOvr>
  <p:transition spd="slow" advTm="51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000000"/>
                                          </p:val>
                                        </p:tav>
                                        <p:tav tm="100000">
                                          <p:val>
                                            <p:strVal val="#ppt_w"/>
                                          </p:val>
                                        </p:tav>
                                      </p:tavLst>
                                    </p:anim>
                                    <p:anim calcmode="lin" valueType="num">
                                      <p:cBhvr>
                                        <p:cTn id="8" dur="1000" fill="hold"/>
                                        <p:tgtEl>
                                          <p:spTgt spid="7"/>
                                        </p:tgtEl>
                                        <p:attrNameLst>
                                          <p:attrName>ppt_h</p:attrName>
                                        </p:attrNameLst>
                                      </p:cBhvr>
                                      <p:tavLst>
                                        <p:tav tm="0">
                                          <p:val>
                                            <p:fltVal val="0.00000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000000"/>
                                          </p:val>
                                        </p:tav>
                                        <p:tav tm="100000">
                                          <p:val>
                                            <p:fltVal val="1.000000"/>
                                          </p:val>
                                        </p:tav>
                                      </p:tavLst>
                                    </p:anim>
                                    <p:anim calcmode="lin" valueType="num">
                                      <p:cBhvr>
                                        <p:cTn id="10" dur="1000" fill="hold"/>
                                        <p:tgtEl>
                                          <p:spTgt spid="7"/>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标题 1"/>
          <p:cNvSpPr>
            <a:spLocks noGrp="1"/>
          </p:cNvSpPr>
          <p:nvPr>
            <p:ph type="ctrTitle"/>
          </p:nvPr>
        </p:nvSpPr>
        <p:spPr>
          <a:xfrm>
            <a:off x="925830" y="121285"/>
            <a:ext cx="7770495" cy="502920"/>
          </a:xfrm>
        </p:spPr>
        <p:txBody>
          <a:bodyPr vert="horz" wrap="square" lIns="91440" tIns="45720" rIns="91440" bIns="45720" anchor="b"/>
          <a:p>
            <a:pPr eaLnBrk="1" hangingPunct="1">
              <a:lnSpc>
                <a:spcPct val="200000"/>
              </a:lnSpc>
              <a:buClrTx/>
              <a:buSzTx/>
            </a:pPr>
            <a:r>
              <a:rPr lang="zh-CN" altLang="en-US" sz="2400"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公办小学预报名操作步骤</a:t>
            </a:r>
            <a:endParaRPr lang="zh-CN" altLang="en-US" sz="2400"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6" name="Freeform 9"/>
          <p:cNvSpPr/>
          <p:nvPr>
            <p:custDataLst>
              <p:tags r:id="rId1"/>
            </p:custDataLst>
          </p:nvPr>
        </p:nvSpPr>
        <p:spPr bwMode="gray">
          <a:xfrm rot="20934526">
            <a:off x="953135" y="2419985"/>
            <a:ext cx="7773035" cy="617855"/>
          </a:xfrm>
          <a:custGeom>
            <a:avLst/>
            <a:gdLst>
              <a:gd name="T0" fmla="*/ 0 w 4371"/>
              <a:gd name="T1" fmla="*/ 2147483647 h 1066"/>
              <a:gd name="T2" fmla="*/ 2147483647 w 4371"/>
              <a:gd name="T3" fmla="*/ 2147483647 h 1066"/>
              <a:gd name="T4" fmla="*/ 2147483647 w 4371"/>
              <a:gd name="T5" fmla="*/ 2147483647 h 1066"/>
              <a:gd name="T6" fmla="*/ 2147483647 w 4371"/>
              <a:gd name="T7" fmla="*/ 2147483647 h 1066"/>
              <a:gd name="T8" fmla="*/ 2147483647 w 4371"/>
              <a:gd name="T9" fmla="*/ 2147483647 h 1066"/>
              <a:gd name="T10" fmla="*/ 2147483647 w 4371"/>
              <a:gd name="T11" fmla="*/ 2147483647 h 1066"/>
              <a:gd name="T12" fmla="*/ 2147483647 w 4371"/>
              <a:gd name="T13" fmla="*/ 0 h 1066"/>
              <a:gd name="T14" fmla="*/ 2147483647 w 4371"/>
              <a:gd name="T15" fmla="*/ 2147483647 h 1066"/>
              <a:gd name="T16" fmla="*/ 2147483647 w 4371"/>
              <a:gd name="T17" fmla="*/ 2147483647 h 1066"/>
              <a:gd name="T18" fmla="*/ 2147483647 w 4371"/>
              <a:gd name="T19" fmla="*/ 2147483647 h 1066"/>
              <a:gd name="T20" fmla="*/ 2147483647 w 4371"/>
              <a:gd name="T21" fmla="*/ 2147483647 h 1066"/>
              <a:gd name="T22" fmla="*/ 2147483647 w 4371"/>
              <a:gd name="T23" fmla="*/ 2147483647 h 1066"/>
              <a:gd name="T24" fmla="*/ 2147483647 w 4371"/>
              <a:gd name="T25" fmla="*/ 2147483647 h 1066"/>
              <a:gd name="T26" fmla="*/ 2147483647 w 4371"/>
              <a:gd name="T27" fmla="*/ 2147483647 h 1066"/>
              <a:gd name="T28" fmla="*/ 2147483647 w 4371"/>
              <a:gd name="T29" fmla="*/ 2147483647 h 1066"/>
              <a:gd name="T30" fmla="*/ 0 w 4371"/>
              <a:gd name="T31" fmla="*/ 2147483647 h 10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71"/>
              <a:gd name="T49" fmla="*/ 0 h 1066"/>
              <a:gd name="T50" fmla="*/ 4371 w 4371"/>
              <a:gd name="T51" fmla="*/ 1066 h 10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71" h="1066">
                <a:moveTo>
                  <a:pt x="0" y="845"/>
                </a:moveTo>
                <a:lnTo>
                  <a:pt x="1523" y="313"/>
                </a:lnTo>
                <a:lnTo>
                  <a:pt x="1610" y="617"/>
                </a:lnTo>
                <a:lnTo>
                  <a:pt x="2720" y="243"/>
                </a:lnTo>
                <a:lnTo>
                  <a:pt x="2784" y="538"/>
                </a:lnTo>
                <a:lnTo>
                  <a:pt x="3882" y="266"/>
                </a:lnTo>
                <a:lnTo>
                  <a:pt x="3795" y="0"/>
                </a:lnTo>
                <a:lnTo>
                  <a:pt x="4371" y="269"/>
                </a:lnTo>
                <a:lnTo>
                  <a:pt x="3961" y="832"/>
                </a:lnTo>
                <a:lnTo>
                  <a:pt x="3912" y="542"/>
                </a:lnTo>
                <a:lnTo>
                  <a:pt x="2594" y="921"/>
                </a:lnTo>
                <a:lnTo>
                  <a:pt x="2509" y="620"/>
                </a:lnTo>
                <a:lnTo>
                  <a:pt x="1344" y="968"/>
                </a:lnTo>
                <a:lnTo>
                  <a:pt x="1280" y="666"/>
                </a:lnTo>
                <a:lnTo>
                  <a:pt x="67" y="1066"/>
                </a:lnTo>
                <a:lnTo>
                  <a:pt x="0" y="845"/>
                </a:lnTo>
                <a:close/>
              </a:path>
            </a:pathLst>
          </a:custGeom>
          <a:gradFill flip="none" rotWithShape="1">
            <a:gsLst>
              <a:gs pos="0">
                <a:srgbClr val="22FF9B"/>
              </a:gs>
              <a:gs pos="100000">
                <a:srgbClr val="FFFFFF"/>
              </a:gs>
            </a:gsLst>
            <a:lin ang="0" scaled="1"/>
            <a:tileRect/>
          </a:gradFill>
          <a:ln w="9525">
            <a:solidFill>
              <a:schemeClr val="accent1">
                <a:lumMod val="75000"/>
                <a:alpha val="70000"/>
              </a:schemeClr>
            </a:solidFill>
            <a:round/>
          </a:ln>
          <a:scene3d>
            <a:camera prst="legacyPerspectiveTopRight">
              <a:rot lat="600000" lon="20999988" rev="0"/>
            </a:camera>
            <a:lightRig rig="legacyFlat4" dir="b"/>
          </a:scene3d>
          <a:sp3d extrusionH="163500" prstMaterial="legacyMatte">
            <a:bevelT w="13500" h="13500" prst="angle"/>
            <a:bevelB w="13500" h="13500" prst="angle"/>
            <a:extrusionClr>
              <a:srgbClr val="FF9933"/>
            </a:extrusionClr>
          </a:sp3d>
        </p:spPr>
        <p:txBody>
          <a:bodyPr wrap="none" anchor="ctr">
            <a:flatTx/>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nvGrpSpPr>
          <p:cNvPr id="4" name="组 3"/>
          <p:cNvGrpSpPr/>
          <p:nvPr>
            <p:custDataLst>
              <p:tags r:id="rId2"/>
            </p:custDataLst>
          </p:nvPr>
        </p:nvGrpSpPr>
        <p:grpSpPr>
          <a:xfrm>
            <a:off x="35243" y="4227513"/>
            <a:ext cx="2346844" cy="737235"/>
            <a:chOff x="363786" y="5623908"/>
            <a:chExt cx="2347173" cy="983185"/>
          </a:xfrm>
        </p:grpSpPr>
        <p:sp>
          <p:nvSpPr>
            <p:cNvPr id="17433" name="矩形 1"/>
            <p:cNvSpPr/>
            <p:nvPr>
              <p:custDataLst>
                <p:tags r:id="rId3"/>
              </p:custDataLst>
            </p:nvPr>
          </p:nvSpPr>
          <p:spPr>
            <a:xfrm>
              <a:off x="927629" y="5623908"/>
              <a:ext cx="1783330" cy="983185"/>
            </a:xfrm>
            <a:prstGeom prst="rect">
              <a:avLst/>
            </a:prstGeom>
            <a:noFill/>
            <a:ln w="9525">
              <a:noFill/>
            </a:ln>
          </p:spPr>
          <p:txBody>
            <a:bodyPr wrap="none">
              <a:spAutoFit/>
            </a:bodyPr>
            <a:p>
              <a:pPr algn="ctr" eaLnBrk="1" hangingPunct="1">
                <a:buFont typeface="Arial" panose="020B0604020202020204" pitchFamily="34" charset="0"/>
              </a:pPr>
              <a:r>
                <a:rPr lang="zh-CN" b="1" dirty="0">
                  <a:solidFill>
                    <a:srgbClr val="606060"/>
                  </a:solidFill>
                  <a:latin typeface="微软雅黑" panose="020B0503020204020204" pitchFamily="34" charset="-122"/>
                  <a:ea typeface="微软雅黑" panose="020B0503020204020204" pitchFamily="34" charset="-122"/>
                  <a:sym typeface="+mn-ea"/>
                </a:rPr>
                <a:t>进入预报名入口</a:t>
              </a:r>
              <a:endParaRPr lang="zh-CN" b="1" dirty="0">
                <a:solidFill>
                  <a:srgbClr val="606060"/>
                </a:solidFill>
                <a:latin typeface="微软雅黑" panose="020B0503020204020204" pitchFamily="34" charset="-122"/>
                <a:ea typeface="微软雅黑" panose="020B0503020204020204" pitchFamily="34" charset="-122"/>
              </a:endParaRPr>
            </a:p>
            <a:p>
              <a:pPr algn="ctr" eaLnBrk="1" hangingPunct="1">
                <a:buFont typeface="Arial" panose="020B0604020202020204" pitchFamily="34" charset="0"/>
              </a:pPr>
              <a:r>
                <a:rPr lang="zh-CN" sz="1200" b="1" dirty="0">
                  <a:solidFill>
                    <a:srgbClr val="606060"/>
                  </a:solidFill>
                  <a:latin typeface="微软雅黑" panose="020B0503020204020204" pitchFamily="34" charset="-122"/>
                  <a:ea typeface="微软雅黑" panose="020B0503020204020204" pitchFamily="34" charset="-122"/>
                  <a:sym typeface="+mn-ea"/>
                </a:rPr>
                <a:t>（</a:t>
              </a:r>
              <a:r>
                <a:rPr lang="en-US" altLang="zh-CN" sz="1200" b="1" dirty="0">
                  <a:solidFill>
                    <a:srgbClr val="606060"/>
                  </a:solidFill>
                  <a:latin typeface="微软雅黑" panose="020B0503020204020204" pitchFamily="34" charset="-122"/>
                  <a:ea typeface="微软雅黑" panose="020B0503020204020204" pitchFamily="34" charset="-122"/>
                  <a:sym typeface="+mn-ea"/>
                </a:rPr>
                <a:t>e福州 </a:t>
              </a:r>
              <a:r>
                <a:rPr lang="zh-CN" altLang="en-US" sz="1200" b="1" dirty="0">
                  <a:solidFill>
                    <a:srgbClr val="606060"/>
                  </a:solidFill>
                  <a:latin typeface="微软雅黑" panose="020B0503020204020204" pitchFamily="34" charset="-122"/>
                  <a:ea typeface="微软雅黑" panose="020B0503020204020204" pitchFamily="34" charset="-122"/>
                  <a:sym typeface="+mn-ea"/>
                </a:rPr>
                <a:t>或</a:t>
              </a:r>
              <a:r>
                <a:rPr lang="en-US" altLang="zh-CN" sz="1200" b="1" dirty="0">
                  <a:solidFill>
                    <a:srgbClr val="606060"/>
                  </a:solidFill>
                  <a:latin typeface="微软雅黑" panose="020B0503020204020204" pitchFamily="34" charset="-122"/>
                  <a:ea typeface="微软雅黑" panose="020B0503020204020204" pitchFamily="34" charset="-122"/>
                  <a:sym typeface="+mn-ea"/>
                </a:rPr>
                <a:t> </a:t>
              </a:r>
              <a:r>
                <a:rPr lang="zh-CN" altLang="en-US" sz="1200" b="1" dirty="0">
                  <a:solidFill>
                    <a:srgbClr val="606060"/>
                  </a:solidFill>
                  <a:latin typeface="微软雅黑" panose="020B0503020204020204" pitchFamily="34" charset="-122"/>
                  <a:ea typeface="微软雅黑" panose="020B0503020204020204" pitchFamily="34" charset="-122"/>
                  <a:sym typeface="+mn-ea"/>
                </a:rPr>
                <a:t>闽政通</a:t>
              </a:r>
              <a:r>
                <a:rPr lang="zh-CN" sz="1200" b="1" dirty="0">
                  <a:solidFill>
                    <a:srgbClr val="606060"/>
                  </a:solidFill>
                  <a:latin typeface="微软雅黑" panose="020B0503020204020204" pitchFamily="34" charset="-122"/>
                  <a:ea typeface="微软雅黑" panose="020B0503020204020204" pitchFamily="34" charset="-122"/>
                  <a:sym typeface="+mn-ea"/>
                </a:rPr>
                <a:t>）</a:t>
              </a:r>
              <a:endParaRPr lang="en-US" altLang="zh-CN" sz="1200" b="1" dirty="0">
                <a:solidFill>
                  <a:srgbClr val="606060"/>
                </a:solidFill>
                <a:latin typeface="微软雅黑" panose="020B0503020204020204" pitchFamily="34" charset="-122"/>
                <a:ea typeface="微软雅黑" panose="020B0503020204020204" pitchFamily="34" charset="-122"/>
              </a:endParaRPr>
            </a:p>
            <a:p>
              <a:pPr eaLnBrk="1" hangingPunct="1">
                <a:buFont typeface="Arial" panose="020B0604020202020204" pitchFamily="34" charset="0"/>
              </a:pPr>
              <a:endParaRPr lang="zh-CN" altLang="en-US" sz="1200" b="1" dirty="0">
                <a:solidFill>
                  <a:srgbClr val="606060"/>
                </a:solidFill>
                <a:latin typeface="微软雅黑" panose="020B0503020204020204" pitchFamily="34" charset="-122"/>
                <a:ea typeface="微软雅黑" panose="020B0503020204020204" pitchFamily="34" charset="-122"/>
              </a:endParaRPr>
            </a:p>
          </p:txBody>
        </p:sp>
        <p:sp>
          <p:nvSpPr>
            <p:cNvPr id="22" name="Oval 4"/>
            <p:cNvSpPr>
              <a:spLocks noChangeArrowheads="1"/>
            </p:cNvSpPr>
            <p:nvPr>
              <p:custDataLst>
                <p:tags r:id="rId4"/>
              </p:custDataLst>
            </p:nvPr>
          </p:nvSpPr>
          <p:spPr bwMode="gray">
            <a:xfrm>
              <a:off x="363786" y="5625177"/>
              <a:ext cx="600159" cy="616079"/>
            </a:xfrm>
            <a:prstGeom prst="ellipse">
              <a:avLst/>
            </a:prstGeom>
            <a:solidFill>
              <a:srgbClr val="E49514">
                <a:alpha val="79999"/>
              </a:srgbClr>
            </a:solidFill>
            <a:ln w="57150">
              <a:solidFill>
                <a:srgbClr val="FFFFFF"/>
              </a:solid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23" name="Text Box 5"/>
            <p:cNvSpPr txBox="1">
              <a:spLocks noChangeArrowheads="1"/>
            </p:cNvSpPr>
            <p:nvPr>
              <p:custDataLst>
                <p:tags r:id="rId5"/>
              </p:custDataLst>
            </p:nvPr>
          </p:nvSpPr>
          <p:spPr bwMode="gray">
            <a:xfrm>
              <a:off x="395540" y="5733150"/>
              <a:ext cx="531887" cy="493285"/>
            </a:xfrm>
            <a:prstGeom prst="rect">
              <a:avLst/>
            </a:prstGeom>
            <a:noFill/>
            <a:ln>
              <a:noFill/>
            </a:ln>
          </p:spPr>
          <p:txBody>
            <a:bodyPr>
              <a:spAutoFit/>
            </a:bodyPr>
            <a:lstStyle>
              <a:lvl1pPr>
                <a:defRPr kumimoji="1" sz="24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en-US" altLang="zh-CN" sz="1800" b="1" i="0" u="none" strike="noStrike" kern="0" cap="none" spc="0" normalizeH="0" baseline="0" noProof="0">
                  <a:ln>
                    <a:noFill/>
                  </a:ln>
                  <a:solidFill>
                    <a:srgbClr val="FFFFFF"/>
                  </a:solidFill>
                  <a:effectLst/>
                  <a:uLnTx/>
                  <a:uFillTx/>
                  <a:latin typeface="Verdana" panose="020B0604030504040204" pitchFamily="34" charset="0"/>
                  <a:ea typeface="宋体" panose="02010600030101010101" pitchFamily="2" charset="-122"/>
                  <a:cs typeface="宋体" panose="02010600030101010101" pitchFamily="2" charset="-122"/>
                </a:rPr>
                <a:t>01</a:t>
              </a:r>
              <a:endParaRPr kumimoji="0" lang="en-US" altLang="zh-CN" sz="1800" b="1" i="0" u="none" strike="noStrike" kern="0" cap="none" spc="0" normalizeH="0" baseline="0" noProof="0">
                <a:ln>
                  <a:noFill/>
                </a:ln>
                <a:solidFill>
                  <a:srgbClr val="FFFFFF"/>
                </a:solidFill>
                <a:effectLst/>
                <a:uLnTx/>
                <a:uFillTx/>
                <a:latin typeface="Verdana" panose="020B0604030504040204" pitchFamily="34" charset="0"/>
                <a:ea typeface="宋体" panose="02010600030101010101" pitchFamily="2" charset="-122"/>
                <a:cs typeface="宋体" panose="02010600030101010101" pitchFamily="2" charset="-122"/>
              </a:endParaRPr>
            </a:p>
          </p:txBody>
        </p:sp>
      </p:grpSp>
      <p:grpSp>
        <p:nvGrpSpPr>
          <p:cNvPr id="5" name="组 4"/>
          <p:cNvGrpSpPr/>
          <p:nvPr>
            <p:custDataLst>
              <p:tags r:id="rId6"/>
            </p:custDataLst>
          </p:nvPr>
        </p:nvGrpSpPr>
        <p:grpSpPr>
          <a:xfrm>
            <a:off x="362903" y="2571229"/>
            <a:ext cx="2860039" cy="660400"/>
            <a:chOff x="363786" y="3377127"/>
            <a:chExt cx="2858775" cy="880296"/>
          </a:xfrm>
        </p:grpSpPr>
        <p:sp>
          <p:nvSpPr>
            <p:cNvPr id="24" name="Oval 8"/>
            <p:cNvSpPr>
              <a:spLocks noChangeArrowheads="1"/>
            </p:cNvSpPr>
            <p:nvPr>
              <p:custDataLst>
                <p:tags r:id="rId7"/>
              </p:custDataLst>
            </p:nvPr>
          </p:nvSpPr>
          <p:spPr bwMode="gray">
            <a:xfrm>
              <a:off x="363786" y="3393058"/>
              <a:ext cx="599810" cy="615785"/>
            </a:xfrm>
            <a:prstGeom prst="ellipse">
              <a:avLst/>
            </a:prstGeom>
            <a:solidFill>
              <a:srgbClr val="6E9349">
                <a:alpha val="79999"/>
              </a:srgbClr>
            </a:solidFill>
            <a:ln w="57150">
              <a:solidFill>
                <a:srgbClr val="FFFFFF"/>
              </a:solid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25" name="Text Box 9"/>
            <p:cNvSpPr txBox="1">
              <a:spLocks noChangeArrowheads="1"/>
            </p:cNvSpPr>
            <p:nvPr>
              <p:custDataLst>
                <p:tags r:id="rId8"/>
              </p:custDataLst>
            </p:nvPr>
          </p:nvSpPr>
          <p:spPr bwMode="gray">
            <a:xfrm>
              <a:off x="395522" y="3492516"/>
              <a:ext cx="531577" cy="493050"/>
            </a:xfrm>
            <a:prstGeom prst="rect">
              <a:avLst/>
            </a:prstGeom>
            <a:noFill/>
            <a:ln>
              <a:noFill/>
            </a:ln>
          </p:spPr>
          <p:txBody>
            <a:bodyPr>
              <a:spAutoFit/>
            </a:bodyPr>
            <a:lstStyle>
              <a:lvl1pPr>
                <a:defRPr kumimoji="1" sz="24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en-US" altLang="zh-CN" sz="1800" b="1" i="0" u="none" strike="noStrike" kern="0" cap="none" spc="0" normalizeH="0" baseline="0" noProof="0" dirty="0">
                  <a:ln>
                    <a:noFill/>
                  </a:ln>
                  <a:solidFill>
                    <a:srgbClr val="FFFFFF"/>
                  </a:solidFill>
                  <a:effectLst/>
                  <a:uLnTx/>
                  <a:uFillTx/>
                  <a:latin typeface="Verdana" panose="020B0604030504040204" pitchFamily="34" charset="0"/>
                  <a:ea typeface="宋体" panose="02010600030101010101" pitchFamily="2" charset="-122"/>
                  <a:cs typeface="宋体" panose="02010600030101010101" pitchFamily="2" charset="-122"/>
                </a:rPr>
                <a:t>02</a:t>
              </a:r>
              <a:endParaRPr kumimoji="0" lang="en-US" altLang="zh-CN" sz="1800" b="1" i="0" u="none" strike="noStrike" kern="0" cap="none" spc="0" normalizeH="0" baseline="0" noProof="0" dirty="0">
                <a:ln>
                  <a:noFill/>
                </a:ln>
                <a:solidFill>
                  <a:srgbClr val="FFFFFF"/>
                </a:solidFill>
                <a:effectLst/>
                <a:uLnTx/>
                <a:uFillTx/>
                <a:latin typeface="Verdana" panose="020B0604030504040204" pitchFamily="34" charset="0"/>
                <a:ea typeface="宋体" panose="02010600030101010101" pitchFamily="2" charset="-122"/>
                <a:cs typeface="宋体" panose="02010600030101010101" pitchFamily="2" charset="-122"/>
              </a:endParaRPr>
            </a:p>
          </p:txBody>
        </p:sp>
        <p:sp>
          <p:nvSpPr>
            <p:cNvPr id="17432" name="矩形 2"/>
            <p:cNvSpPr/>
            <p:nvPr>
              <p:custDataLst>
                <p:tags r:id="rId9"/>
              </p:custDataLst>
            </p:nvPr>
          </p:nvSpPr>
          <p:spPr>
            <a:xfrm>
              <a:off x="939476" y="3377127"/>
              <a:ext cx="2283085" cy="880296"/>
            </a:xfrm>
            <a:prstGeom prst="rect">
              <a:avLst/>
            </a:prstGeom>
            <a:noFill/>
            <a:ln w="9525">
              <a:noFill/>
            </a:ln>
          </p:spPr>
          <p:txBody>
            <a:bodyPr wrap="square">
              <a:noAutofit/>
            </a:bodyPr>
            <a:p>
              <a:pPr algn="l" eaLnBrk="1" hangingPunct="1">
                <a:spcAft>
                  <a:spcPts val="600"/>
                </a:spcAft>
                <a:buFont typeface="Arial" panose="020B0604020202020204" pitchFamily="34" charset="0"/>
              </a:pPr>
              <a:r>
                <a:rPr lang="zh-CN" altLang="en-US" b="1" dirty="0">
                  <a:solidFill>
                    <a:srgbClr val="606060"/>
                  </a:solidFill>
                  <a:latin typeface="微软雅黑" panose="020B0503020204020204" pitchFamily="34" charset="-122"/>
                  <a:ea typeface="微软雅黑" panose="020B0503020204020204" pitchFamily="34" charset="-122"/>
                </a:rPr>
                <a:t>点击</a:t>
              </a:r>
              <a:r>
                <a:rPr lang="en-US" altLang="zh-CN" b="1" dirty="0">
                  <a:solidFill>
                    <a:srgbClr val="606060"/>
                  </a:solidFill>
                  <a:latin typeface="微软雅黑" panose="020B0503020204020204" pitchFamily="34" charset="-122"/>
                  <a:ea typeface="微软雅黑" panose="020B0503020204020204" pitchFamily="34" charset="-122"/>
                </a:rPr>
                <a:t>“</a:t>
              </a:r>
              <a:r>
                <a:rPr lang="zh-CN" altLang="en-US" b="1" dirty="0">
                  <a:solidFill>
                    <a:srgbClr val="606060"/>
                  </a:solidFill>
                  <a:latin typeface="微软雅黑" panose="020B0503020204020204" pitchFamily="34" charset="-122"/>
                  <a:ea typeface="微软雅黑" panose="020B0503020204020204" pitchFamily="34" charset="-122"/>
                </a:rPr>
                <a:t>我要预报名</a:t>
              </a:r>
              <a:r>
                <a:rPr lang="en-US" altLang="zh-CN" b="1" dirty="0">
                  <a:solidFill>
                    <a:srgbClr val="606060"/>
                  </a:solidFill>
                  <a:latin typeface="微软雅黑" panose="020B0503020204020204" pitchFamily="34" charset="-122"/>
                  <a:ea typeface="微软雅黑" panose="020B0503020204020204" pitchFamily="34" charset="-122"/>
                </a:rPr>
                <a:t>”</a:t>
              </a:r>
              <a:r>
                <a:rPr lang="zh-CN" altLang="en-US" b="1" dirty="0">
                  <a:solidFill>
                    <a:srgbClr val="606060"/>
                  </a:solidFill>
                  <a:latin typeface="微软雅黑" panose="020B0503020204020204" pitchFamily="34" charset="-122"/>
                  <a:ea typeface="微软雅黑" panose="020B0503020204020204" pitchFamily="34" charset="-122"/>
                </a:rPr>
                <a:t>，</a:t>
              </a:r>
              <a:r>
                <a:rPr lang="zh-CN" altLang="en-US" b="1" dirty="0">
                  <a:solidFill>
                    <a:srgbClr val="606060"/>
                  </a:solidFill>
                  <a:latin typeface="微软雅黑" panose="020B0503020204020204" pitchFamily="34" charset="-122"/>
                  <a:ea typeface="微软雅黑" panose="020B0503020204020204" pitchFamily="34" charset="-122"/>
                  <a:sym typeface="+mn-ea"/>
                </a:rPr>
                <a:t>选择辖区，阅读细则</a:t>
              </a:r>
              <a:endParaRPr lang="zh-CN" altLang="en-US" b="1" dirty="0">
                <a:solidFill>
                  <a:srgbClr val="606060"/>
                </a:solidFill>
                <a:latin typeface="微软雅黑" panose="020B0503020204020204" pitchFamily="34" charset="-122"/>
                <a:ea typeface="微软雅黑" panose="020B0503020204020204" pitchFamily="34" charset="-122"/>
              </a:endParaRPr>
            </a:p>
            <a:p>
              <a:pPr algn="l" eaLnBrk="1" hangingPunct="1">
                <a:spcAft>
                  <a:spcPts val="600"/>
                </a:spcAft>
                <a:buFont typeface="Arial" panose="020B0604020202020204" pitchFamily="34" charset="0"/>
              </a:pPr>
              <a:endParaRPr lang="zh-CN" altLang="en-US" b="1" dirty="0">
                <a:solidFill>
                  <a:srgbClr val="606060"/>
                </a:solidFill>
                <a:latin typeface="微软雅黑" panose="020B0503020204020204" pitchFamily="34" charset="-122"/>
                <a:ea typeface="微软雅黑" panose="020B0503020204020204" pitchFamily="34" charset="-122"/>
              </a:endParaRPr>
            </a:p>
            <a:p>
              <a:pPr eaLnBrk="1" hangingPunct="1">
                <a:spcAft>
                  <a:spcPts val="600"/>
                </a:spcAft>
                <a:buFont typeface="Arial" panose="020B0604020202020204" pitchFamily="34" charset="0"/>
              </a:pPr>
              <a:endParaRPr lang="zh-CN" altLang="en-US" b="1" dirty="0">
                <a:solidFill>
                  <a:srgbClr val="606060"/>
                </a:solidFill>
                <a:latin typeface="微软雅黑" panose="020B0503020204020204" pitchFamily="34" charset="-122"/>
                <a:ea typeface="微软雅黑" panose="020B0503020204020204" pitchFamily="34" charset="-122"/>
              </a:endParaRPr>
            </a:p>
          </p:txBody>
        </p:sp>
      </p:grpSp>
      <p:grpSp>
        <p:nvGrpSpPr>
          <p:cNvPr id="30" name="组 29"/>
          <p:cNvGrpSpPr/>
          <p:nvPr>
            <p:custDataLst>
              <p:tags r:id="rId10"/>
            </p:custDataLst>
          </p:nvPr>
        </p:nvGrpSpPr>
        <p:grpSpPr>
          <a:xfrm>
            <a:off x="2662555" y="3499168"/>
            <a:ext cx="600075" cy="461962"/>
            <a:chOff x="3172098" y="4329057"/>
            <a:chExt cx="599931" cy="615552"/>
          </a:xfrm>
        </p:grpSpPr>
        <p:sp>
          <p:nvSpPr>
            <p:cNvPr id="26" name="Oval 12"/>
            <p:cNvSpPr>
              <a:spLocks noChangeArrowheads="1"/>
            </p:cNvSpPr>
            <p:nvPr>
              <p:custDataLst>
                <p:tags r:id="rId11"/>
              </p:custDataLst>
            </p:nvPr>
          </p:nvSpPr>
          <p:spPr bwMode="gray">
            <a:xfrm>
              <a:off x="3172098" y="4329057"/>
              <a:ext cx="599931" cy="615552"/>
            </a:xfrm>
            <a:prstGeom prst="ellipse">
              <a:avLst/>
            </a:prstGeom>
            <a:solidFill>
              <a:srgbClr val="5EB4B4">
                <a:alpha val="79999"/>
              </a:srgbClr>
            </a:solidFill>
            <a:ln w="57150">
              <a:solidFill>
                <a:srgbClr val="FFFFFF"/>
              </a:solid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27" name="Text Box 13"/>
            <p:cNvSpPr txBox="1">
              <a:spLocks noChangeArrowheads="1"/>
            </p:cNvSpPr>
            <p:nvPr>
              <p:custDataLst>
                <p:tags r:id="rId12"/>
              </p:custDataLst>
            </p:nvPr>
          </p:nvSpPr>
          <p:spPr bwMode="gray">
            <a:xfrm>
              <a:off x="3203840" y="4436936"/>
              <a:ext cx="531685" cy="492866"/>
            </a:xfrm>
            <a:prstGeom prst="rect">
              <a:avLst/>
            </a:prstGeom>
            <a:noFill/>
            <a:ln>
              <a:noFill/>
            </a:ln>
          </p:spPr>
          <p:txBody>
            <a:bodyPr>
              <a:spAutoFit/>
            </a:bodyPr>
            <a:lstStyle>
              <a:lvl1pPr>
                <a:defRPr kumimoji="1" sz="24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en-US" altLang="zh-CN" sz="1800" b="1" i="0" u="none" strike="noStrike" kern="0" cap="none" spc="0" normalizeH="0" baseline="0" noProof="0">
                  <a:ln>
                    <a:noFill/>
                  </a:ln>
                  <a:solidFill>
                    <a:srgbClr val="FFFFFF"/>
                  </a:solidFill>
                  <a:effectLst/>
                  <a:uLnTx/>
                  <a:uFillTx/>
                  <a:latin typeface="Verdana" panose="020B0604030504040204" pitchFamily="34" charset="0"/>
                  <a:ea typeface="宋体" panose="02010600030101010101" pitchFamily="2" charset="-122"/>
                  <a:cs typeface="宋体" panose="02010600030101010101" pitchFamily="2" charset="-122"/>
                </a:rPr>
                <a:t>03</a:t>
              </a:r>
              <a:endParaRPr kumimoji="0" lang="en-US" altLang="zh-CN" sz="1800" b="1" i="0" u="none" strike="noStrike" kern="0" cap="none" spc="0" normalizeH="0" baseline="0" noProof="0">
                <a:ln>
                  <a:noFill/>
                </a:ln>
                <a:solidFill>
                  <a:srgbClr val="FFFFFF"/>
                </a:solidFill>
                <a:effectLst/>
                <a:uLnTx/>
                <a:uFillTx/>
                <a:latin typeface="Verdana" panose="020B0604030504040204" pitchFamily="34" charset="0"/>
                <a:ea typeface="宋体" panose="02010600030101010101" pitchFamily="2" charset="-122"/>
                <a:cs typeface="宋体" panose="02010600030101010101" pitchFamily="2" charset="-122"/>
              </a:endParaRPr>
            </a:p>
          </p:txBody>
        </p:sp>
      </p:grpSp>
      <p:grpSp>
        <p:nvGrpSpPr>
          <p:cNvPr id="15360" name="组 15359"/>
          <p:cNvGrpSpPr/>
          <p:nvPr>
            <p:custDataLst>
              <p:tags r:id="rId13"/>
            </p:custDataLst>
          </p:nvPr>
        </p:nvGrpSpPr>
        <p:grpSpPr>
          <a:xfrm>
            <a:off x="3077528" y="1923415"/>
            <a:ext cx="948853" cy="461963"/>
            <a:chOff x="2524026" y="1444898"/>
            <a:chExt cx="948464" cy="615785"/>
          </a:xfrm>
        </p:grpSpPr>
        <p:sp>
          <p:nvSpPr>
            <p:cNvPr id="28" name="Oval 16"/>
            <p:cNvSpPr>
              <a:spLocks noChangeArrowheads="1"/>
            </p:cNvSpPr>
            <p:nvPr>
              <p:custDataLst>
                <p:tags r:id="rId14"/>
              </p:custDataLst>
            </p:nvPr>
          </p:nvSpPr>
          <p:spPr bwMode="gray">
            <a:xfrm>
              <a:off x="2524026" y="1444898"/>
              <a:ext cx="599829" cy="615785"/>
            </a:xfrm>
            <a:prstGeom prst="ellipse">
              <a:avLst/>
            </a:prstGeom>
            <a:solidFill>
              <a:srgbClr val="90A8B0">
                <a:alpha val="79999"/>
              </a:srgbClr>
            </a:solidFill>
            <a:ln w="57150">
              <a:solidFill>
                <a:srgbClr val="FFFFFF"/>
              </a:solid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29" name="Text Box 17"/>
            <p:cNvSpPr txBox="1">
              <a:spLocks noChangeArrowheads="1"/>
            </p:cNvSpPr>
            <p:nvPr>
              <p:custDataLst>
                <p:tags r:id="rId15"/>
              </p:custDataLst>
            </p:nvPr>
          </p:nvSpPr>
          <p:spPr bwMode="gray">
            <a:xfrm>
              <a:off x="2555763" y="1552820"/>
              <a:ext cx="531594" cy="493050"/>
            </a:xfrm>
            <a:prstGeom prst="rect">
              <a:avLst/>
            </a:prstGeom>
            <a:noFill/>
            <a:ln>
              <a:noFill/>
            </a:ln>
          </p:spPr>
          <p:txBody>
            <a:bodyPr>
              <a:spAutoFit/>
            </a:bodyPr>
            <a:lstStyle>
              <a:lvl1pPr>
                <a:defRPr kumimoji="1" sz="24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en-US" altLang="zh-CN" sz="1800" b="1" i="0" u="none" strike="noStrike" kern="0" cap="none" spc="0" normalizeH="0" baseline="0" noProof="0" dirty="0">
                  <a:ln>
                    <a:noFill/>
                  </a:ln>
                  <a:solidFill>
                    <a:srgbClr val="FFFFFF"/>
                  </a:solidFill>
                  <a:effectLst/>
                  <a:uLnTx/>
                  <a:uFillTx/>
                  <a:latin typeface="Verdana" panose="020B0604030504040204" pitchFamily="34" charset="0"/>
                  <a:ea typeface="宋体" panose="02010600030101010101" pitchFamily="2" charset="-122"/>
                  <a:cs typeface="宋体" panose="02010600030101010101" pitchFamily="2" charset="-122"/>
                </a:rPr>
                <a:t>04</a:t>
              </a:r>
              <a:endParaRPr kumimoji="0" lang="en-US" altLang="zh-CN" sz="1800" b="1" i="0" u="none" strike="noStrike" kern="0" cap="none" spc="0" normalizeH="0" baseline="0" noProof="0" dirty="0">
                <a:ln>
                  <a:noFill/>
                </a:ln>
                <a:solidFill>
                  <a:srgbClr val="FFFFFF"/>
                </a:solidFill>
                <a:effectLst/>
                <a:uLnTx/>
                <a:uFillTx/>
                <a:latin typeface="Verdana" panose="020B0604030504040204" pitchFamily="34" charset="0"/>
                <a:ea typeface="宋体" panose="02010600030101010101" pitchFamily="2" charset="-122"/>
                <a:cs typeface="宋体" panose="02010600030101010101" pitchFamily="2" charset="-122"/>
              </a:endParaRPr>
            </a:p>
          </p:txBody>
        </p:sp>
        <p:sp>
          <p:nvSpPr>
            <p:cNvPr id="17426" name="矩形 30"/>
            <p:cNvSpPr/>
            <p:nvPr/>
          </p:nvSpPr>
          <p:spPr>
            <a:xfrm>
              <a:off x="3162737" y="1515304"/>
              <a:ext cx="309753" cy="490935"/>
            </a:xfrm>
            <a:prstGeom prst="rect">
              <a:avLst/>
            </a:prstGeom>
            <a:noFill/>
            <a:ln w="9525">
              <a:noFill/>
            </a:ln>
          </p:spPr>
          <p:txBody>
            <a:bodyPr wrap="none">
              <a:spAutoFit/>
            </a:bodyPr>
            <a:p>
              <a:pPr eaLnBrk="1" hangingPunct="1">
                <a:spcAft>
                  <a:spcPts val="600"/>
                </a:spcAft>
                <a:buFont typeface="Arial" panose="020B0604020202020204" pitchFamily="34" charset="0"/>
              </a:pPr>
              <a:endParaRPr lang="zh-CN" altLang="en-US" b="1" dirty="0">
                <a:solidFill>
                  <a:srgbClr val="606060"/>
                </a:solidFill>
                <a:latin typeface="微软雅黑" panose="020B0503020204020204" pitchFamily="34" charset="-122"/>
                <a:ea typeface="微软雅黑" panose="020B0503020204020204" pitchFamily="34" charset="-122"/>
              </a:endParaRPr>
            </a:p>
          </p:txBody>
        </p:sp>
      </p:grpSp>
      <p:grpSp>
        <p:nvGrpSpPr>
          <p:cNvPr id="15363" name="组 15362"/>
          <p:cNvGrpSpPr/>
          <p:nvPr>
            <p:custDataLst>
              <p:tags r:id="rId16"/>
            </p:custDataLst>
          </p:nvPr>
        </p:nvGrpSpPr>
        <p:grpSpPr>
          <a:xfrm>
            <a:off x="5796915" y="1201420"/>
            <a:ext cx="600210" cy="461690"/>
            <a:chOff x="5260330" y="1126952"/>
            <a:chExt cx="600075" cy="615950"/>
          </a:xfrm>
        </p:grpSpPr>
        <p:sp>
          <p:nvSpPr>
            <p:cNvPr id="17421" name="Oval 4"/>
            <p:cNvSpPr/>
            <p:nvPr>
              <p:custDataLst>
                <p:tags r:id="rId17"/>
              </p:custDataLst>
            </p:nvPr>
          </p:nvSpPr>
          <p:spPr>
            <a:xfrm>
              <a:off x="5260330" y="1126952"/>
              <a:ext cx="600075" cy="615950"/>
            </a:xfrm>
            <a:prstGeom prst="ellipse">
              <a:avLst/>
            </a:prstGeom>
            <a:solidFill>
              <a:schemeClr val="accent2">
                <a:alpha val="79999"/>
              </a:schemeClr>
            </a:solidFill>
            <a:ln w="57150" cap="flat" cmpd="sng">
              <a:solidFill>
                <a:srgbClr val="FFFFFF"/>
              </a:solidFill>
              <a:prstDash val="solid"/>
              <a:headEnd type="none" w="med" len="med"/>
              <a:tailEnd type="none" w="med" len="med"/>
            </a:ln>
          </p:spPr>
          <p:txBody>
            <a:bodyPr wrap="none" anchor="ctr"/>
            <a:p>
              <a:pPr eaLnBrk="1" hangingPunct="1">
                <a:buFont typeface="Arial" panose="020B0604020202020204" pitchFamily="34" charset="0"/>
              </a:pPr>
              <a:endParaRPr lang="zh-CN" altLang="en-US" dirty="0">
                <a:latin typeface="Arial" panose="020B0604020202020204" pitchFamily="34" charset="0"/>
              </a:endParaRPr>
            </a:p>
          </p:txBody>
        </p:sp>
        <p:sp>
          <p:nvSpPr>
            <p:cNvPr id="17422" name="Text Box 5"/>
            <p:cNvSpPr txBox="1"/>
            <p:nvPr>
              <p:custDataLst>
                <p:tags r:id="rId18"/>
              </p:custDataLst>
            </p:nvPr>
          </p:nvSpPr>
          <p:spPr>
            <a:xfrm>
              <a:off x="5292080" y="1234901"/>
              <a:ext cx="531812" cy="492443"/>
            </a:xfrm>
            <a:prstGeom prst="rect">
              <a:avLst/>
            </a:prstGeom>
            <a:noFill/>
            <a:ln w="9525">
              <a:noFill/>
            </a:ln>
          </p:spPr>
          <p:txBody>
            <a:bodyPr>
              <a:spAutoFit/>
            </a:bodyPr>
            <a:p>
              <a:pPr algn="ctr" eaLnBrk="1" hangingPunct="1">
                <a:spcBef>
                  <a:spcPct val="50000"/>
                </a:spcBef>
                <a:buFont typeface="Arial" panose="020B0604020202020204" pitchFamily="34" charset="0"/>
              </a:pPr>
              <a:r>
                <a:rPr lang="en-US" altLang="zh-CN" b="1" dirty="0">
                  <a:solidFill>
                    <a:schemeClr val="bg1"/>
                  </a:solidFill>
                  <a:latin typeface="Verdana" panose="020B0604030504040204" pitchFamily="34" charset="0"/>
                </a:rPr>
                <a:t>06</a:t>
              </a:r>
              <a:endParaRPr lang="en-US" altLang="zh-CN" b="1" dirty="0">
                <a:solidFill>
                  <a:schemeClr val="bg1"/>
                </a:solidFill>
                <a:latin typeface="Verdana" panose="020B0604030504040204" pitchFamily="34" charset="0"/>
              </a:endParaRPr>
            </a:p>
          </p:txBody>
        </p:sp>
      </p:grpSp>
      <p:grpSp>
        <p:nvGrpSpPr>
          <p:cNvPr id="15364" name="组 15363"/>
          <p:cNvGrpSpPr/>
          <p:nvPr>
            <p:custDataLst>
              <p:tags r:id="rId19"/>
            </p:custDataLst>
          </p:nvPr>
        </p:nvGrpSpPr>
        <p:grpSpPr>
          <a:xfrm>
            <a:off x="5507990" y="2865120"/>
            <a:ext cx="600256" cy="462315"/>
            <a:chOff x="6132165" y="3573016"/>
            <a:chExt cx="600075" cy="615950"/>
          </a:xfrm>
        </p:grpSpPr>
        <p:sp>
          <p:nvSpPr>
            <p:cNvPr id="17418" name="Oval 8"/>
            <p:cNvSpPr/>
            <p:nvPr>
              <p:custDataLst>
                <p:tags r:id="rId20"/>
              </p:custDataLst>
            </p:nvPr>
          </p:nvSpPr>
          <p:spPr>
            <a:xfrm>
              <a:off x="6132165" y="3573016"/>
              <a:ext cx="600075" cy="615950"/>
            </a:xfrm>
            <a:prstGeom prst="ellipse">
              <a:avLst/>
            </a:prstGeom>
            <a:solidFill>
              <a:schemeClr val="hlink">
                <a:alpha val="79999"/>
              </a:schemeClr>
            </a:solidFill>
            <a:ln w="57150" cap="flat" cmpd="sng">
              <a:solidFill>
                <a:srgbClr val="FFFFFF"/>
              </a:solidFill>
              <a:prstDash val="solid"/>
              <a:headEnd type="none" w="med" len="med"/>
              <a:tailEnd type="none" w="med" len="med"/>
            </a:ln>
          </p:spPr>
          <p:txBody>
            <a:bodyPr wrap="none" anchor="ctr"/>
            <a:p>
              <a:pPr eaLnBrk="1" hangingPunct="1">
                <a:buFont typeface="Arial" panose="020B0604020202020204" pitchFamily="34" charset="0"/>
              </a:pPr>
              <a:endParaRPr lang="zh-CN" altLang="en-US" dirty="0">
                <a:latin typeface="Arial" panose="020B0604020202020204" pitchFamily="34" charset="0"/>
              </a:endParaRPr>
            </a:p>
          </p:txBody>
        </p:sp>
        <p:sp>
          <p:nvSpPr>
            <p:cNvPr id="17419" name="Text Box 9"/>
            <p:cNvSpPr txBox="1"/>
            <p:nvPr>
              <p:custDataLst>
                <p:tags r:id="rId21"/>
              </p:custDataLst>
            </p:nvPr>
          </p:nvSpPr>
          <p:spPr>
            <a:xfrm>
              <a:off x="6163915" y="3680965"/>
              <a:ext cx="531812" cy="492443"/>
            </a:xfrm>
            <a:prstGeom prst="rect">
              <a:avLst/>
            </a:prstGeom>
            <a:noFill/>
            <a:ln w="9525">
              <a:noFill/>
            </a:ln>
          </p:spPr>
          <p:txBody>
            <a:bodyPr>
              <a:spAutoFit/>
            </a:bodyPr>
            <a:p>
              <a:pPr algn="ctr" eaLnBrk="1" hangingPunct="1">
                <a:spcBef>
                  <a:spcPct val="50000"/>
                </a:spcBef>
                <a:buFont typeface="Arial" panose="020B0604020202020204" pitchFamily="34" charset="0"/>
              </a:pPr>
              <a:r>
                <a:rPr lang="en-US" altLang="zh-CN" b="1" dirty="0">
                  <a:solidFill>
                    <a:schemeClr val="bg1"/>
                  </a:solidFill>
                  <a:latin typeface="Verdana" panose="020B0604030504040204" pitchFamily="34" charset="0"/>
                </a:rPr>
                <a:t>05</a:t>
              </a:r>
              <a:endParaRPr lang="en-US" altLang="zh-CN" b="1" dirty="0">
                <a:solidFill>
                  <a:schemeClr val="bg1"/>
                </a:solidFill>
                <a:latin typeface="Verdana" panose="020B0604030504040204" pitchFamily="34" charset="0"/>
              </a:endParaRPr>
            </a:p>
          </p:txBody>
        </p:sp>
      </p:grpSp>
      <p:sp>
        <p:nvSpPr>
          <p:cNvPr id="9" name="矩形 39"/>
          <p:cNvSpPr/>
          <p:nvPr>
            <p:custDataLst>
              <p:tags r:id="rId22"/>
            </p:custDataLst>
          </p:nvPr>
        </p:nvSpPr>
        <p:spPr>
          <a:xfrm>
            <a:off x="6156325" y="2931160"/>
            <a:ext cx="1554480" cy="368300"/>
          </a:xfrm>
          <a:prstGeom prst="rect">
            <a:avLst/>
          </a:prstGeom>
          <a:noFill/>
          <a:ln w="9525">
            <a:noFill/>
          </a:ln>
        </p:spPr>
        <p:txBody>
          <a:bodyPr wrap="none">
            <a:spAutoFit/>
          </a:bodyPr>
          <a:p>
            <a:pPr eaLnBrk="1" hangingPunct="1">
              <a:spcAft>
                <a:spcPts val="600"/>
              </a:spcAft>
              <a:buFont typeface="Arial" panose="020B0604020202020204" pitchFamily="34" charset="0"/>
            </a:pPr>
            <a:r>
              <a:rPr lang="zh-CN" altLang="en-US" b="1" dirty="0">
                <a:solidFill>
                  <a:srgbClr val="606060"/>
                </a:solidFill>
                <a:latin typeface="微软雅黑" panose="020B0503020204020204" pitchFamily="34" charset="-122"/>
                <a:ea typeface="微软雅黑" panose="020B0503020204020204" pitchFamily="34" charset="-122"/>
              </a:rPr>
              <a:t>现场核验材料</a:t>
            </a:r>
            <a:endParaRPr lang="zh-CN" altLang="en-US" b="1" dirty="0">
              <a:solidFill>
                <a:srgbClr val="606060"/>
              </a:solidFill>
              <a:latin typeface="微软雅黑" panose="020B0503020204020204" pitchFamily="34" charset="-122"/>
              <a:ea typeface="微软雅黑" panose="020B0503020204020204" pitchFamily="34" charset="-122"/>
            </a:endParaRPr>
          </a:p>
        </p:txBody>
      </p:sp>
      <p:sp>
        <p:nvSpPr>
          <p:cNvPr id="18" name="矩形 15361"/>
          <p:cNvSpPr/>
          <p:nvPr>
            <p:custDataLst>
              <p:tags r:id="rId23"/>
            </p:custDataLst>
          </p:nvPr>
        </p:nvSpPr>
        <p:spPr>
          <a:xfrm>
            <a:off x="6443980" y="1268730"/>
            <a:ext cx="2468880" cy="368300"/>
          </a:xfrm>
          <a:prstGeom prst="rect">
            <a:avLst/>
          </a:prstGeom>
          <a:noFill/>
          <a:ln w="9525">
            <a:noFill/>
          </a:ln>
        </p:spPr>
        <p:txBody>
          <a:bodyPr wrap="none">
            <a:spAutoFit/>
          </a:bodyPr>
          <a:p>
            <a:pPr eaLnBrk="1" hangingPunct="1">
              <a:spcAft>
                <a:spcPts val="600"/>
              </a:spcAft>
              <a:buFont typeface="Arial" panose="020B0604020202020204" pitchFamily="34" charset="0"/>
            </a:pPr>
            <a:r>
              <a:rPr lang="zh-CN" altLang="en-US" b="1" dirty="0">
                <a:solidFill>
                  <a:srgbClr val="606060"/>
                </a:solidFill>
                <a:latin typeface="微软雅黑" panose="020B0503020204020204" pitchFamily="34" charset="-122"/>
                <a:ea typeface="微软雅黑" panose="020B0503020204020204" pitchFamily="34" charset="-122"/>
              </a:rPr>
              <a:t>随迁子女网络填报志愿</a:t>
            </a:r>
            <a:endParaRPr lang="zh-CN" altLang="en-US" b="1" dirty="0">
              <a:solidFill>
                <a:srgbClr val="606060"/>
              </a:solidFill>
              <a:latin typeface="微软雅黑" panose="020B0503020204020204" pitchFamily="34" charset="-122"/>
              <a:ea typeface="微软雅黑" panose="020B0503020204020204" pitchFamily="34" charset="-122"/>
            </a:endParaRPr>
          </a:p>
        </p:txBody>
      </p:sp>
      <p:sp>
        <p:nvSpPr>
          <p:cNvPr id="3" name="矩形 15361"/>
          <p:cNvSpPr/>
          <p:nvPr>
            <p:custDataLst>
              <p:tags r:id="rId24"/>
            </p:custDataLst>
          </p:nvPr>
        </p:nvSpPr>
        <p:spPr>
          <a:xfrm>
            <a:off x="3716622" y="1957487"/>
            <a:ext cx="2011680" cy="368300"/>
          </a:xfrm>
          <a:prstGeom prst="rect">
            <a:avLst/>
          </a:prstGeom>
          <a:noFill/>
          <a:ln w="9525">
            <a:noFill/>
          </a:ln>
        </p:spPr>
        <p:txBody>
          <a:bodyPr wrap="none">
            <a:spAutoFit/>
          </a:bodyPr>
          <a:p>
            <a:pPr algn="l" eaLnBrk="1" hangingPunct="1">
              <a:spcAft>
                <a:spcPts val="600"/>
              </a:spcAft>
              <a:buFont typeface="Arial" panose="020B0604020202020204" pitchFamily="34" charset="0"/>
            </a:pPr>
            <a:r>
              <a:rPr lang="zh-CN" altLang="en-US" b="1" dirty="0">
                <a:solidFill>
                  <a:srgbClr val="606060"/>
                </a:solidFill>
                <a:latin typeface="微软雅黑" panose="020B0503020204020204" pitchFamily="34" charset="-122"/>
                <a:ea typeface="微软雅黑" panose="020B0503020204020204" pitchFamily="34" charset="-122"/>
                <a:sym typeface="+mn-ea"/>
              </a:rPr>
              <a:t>填写学生具体信息</a:t>
            </a:r>
            <a:endParaRPr lang="zh-CN" altLang="en-US" b="1" dirty="0">
              <a:solidFill>
                <a:srgbClr val="606060"/>
              </a:solidFill>
              <a:latin typeface="微软雅黑" panose="020B0503020204020204" pitchFamily="34" charset="-122"/>
              <a:ea typeface="微软雅黑" panose="020B0503020204020204" pitchFamily="34" charset="-122"/>
            </a:endParaRPr>
          </a:p>
        </p:txBody>
      </p:sp>
      <p:sp>
        <p:nvSpPr>
          <p:cNvPr id="10" name="矩形 39"/>
          <p:cNvSpPr/>
          <p:nvPr>
            <p:custDataLst>
              <p:tags r:id="rId25"/>
            </p:custDataLst>
          </p:nvPr>
        </p:nvSpPr>
        <p:spPr>
          <a:xfrm>
            <a:off x="3347720" y="3438525"/>
            <a:ext cx="2989580" cy="721995"/>
          </a:xfrm>
          <a:prstGeom prst="rect">
            <a:avLst/>
          </a:prstGeom>
          <a:noFill/>
          <a:ln w="9525">
            <a:noFill/>
          </a:ln>
        </p:spPr>
        <p:txBody>
          <a:bodyPr wrap="square">
            <a:spAutoFit/>
          </a:bodyPr>
          <a:p>
            <a:pPr algn="l" eaLnBrk="1" hangingPunct="1">
              <a:spcAft>
                <a:spcPts val="600"/>
              </a:spcAft>
              <a:buFont typeface="Arial" panose="020B0604020202020204" pitchFamily="34" charset="0"/>
            </a:pPr>
            <a:r>
              <a:rPr lang="zh-CN" altLang="en-US" b="1" dirty="0">
                <a:solidFill>
                  <a:srgbClr val="606060"/>
                </a:solidFill>
                <a:latin typeface="微软雅黑" panose="020B0503020204020204" pitchFamily="34" charset="-122"/>
                <a:ea typeface="微软雅黑" panose="020B0503020204020204" pitchFamily="34" charset="-122"/>
                <a:sym typeface="+mn-ea"/>
              </a:rPr>
              <a:t>点击</a:t>
            </a:r>
            <a:r>
              <a:rPr lang="en-US" altLang="zh-CN" b="1" dirty="0">
                <a:solidFill>
                  <a:srgbClr val="606060"/>
                </a:solidFill>
                <a:latin typeface="微软雅黑" panose="020B0503020204020204" pitchFamily="34" charset="-122"/>
                <a:ea typeface="微软雅黑" panose="020B0503020204020204" pitchFamily="34" charset="-122"/>
                <a:sym typeface="+mn-ea"/>
              </a:rPr>
              <a:t>“</a:t>
            </a:r>
            <a:r>
              <a:rPr lang="zh-CN" altLang="en-US" b="1" dirty="0">
                <a:solidFill>
                  <a:srgbClr val="606060"/>
                </a:solidFill>
                <a:latin typeface="微软雅黑" panose="020B0503020204020204" pitchFamily="34" charset="-122"/>
                <a:ea typeface="微软雅黑" panose="020B0503020204020204" pitchFamily="34" charset="-122"/>
                <a:sym typeface="+mn-ea"/>
              </a:rPr>
              <a:t>公办学校</a:t>
            </a:r>
            <a:r>
              <a:rPr lang="en-US" altLang="zh-CN" b="1" dirty="0">
                <a:solidFill>
                  <a:srgbClr val="606060"/>
                </a:solidFill>
                <a:latin typeface="微软雅黑" panose="020B0503020204020204" pitchFamily="34" charset="-122"/>
                <a:ea typeface="微软雅黑" panose="020B0503020204020204" pitchFamily="34" charset="-122"/>
                <a:sym typeface="+mn-ea"/>
              </a:rPr>
              <a:t>”</a:t>
            </a:r>
            <a:r>
              <a:rPr lang="zh-CN" altLang="en-US" b="1" dirty="0">
                <a:solidFill>
                  <a:srgbClr val="606060"/>
                </a:solidFill>
                <a:latin typeface="微软雅黑" panose="020B0503020204020204" pitchFamily="34" charset="-122"/>
                <a:ea typeface="微软雅黑" panose="020B0503020204020204" pitchFamily="34" charset="-122"/>
                <a:sym typeface="+mn-ea"/>
              </a:rPr>
              <a:t>，</a:t>
            </a:r>
            <a:endParaRPr lang="zh-CN" altLang="en-US" b="1" dirty="0">
              <a:solidFill>
                <a:srgbClr val="606060"/>
              </a:solidFill>
              <a:latin typeface="微软雅黑" panose="020B0503020204020204" pitchFamily="34" charset="-122"/>
              <a:ea typeface="微软雅黑" panose="020B0503020204020204" pitchFamily="34" charset="-122"/>
              <a:sym typeface="+mn-ea"/>
            </a:endParaRPr>
          </a:p>
          <a:p>
            <a:pPr algn="l" eaLnBrk="1" hangingPunct="1">
              <a:spcAft>
                <a:spcPts val="600"/>
              </a:spcAft>
              <a:buFont typeface="Arial" panose="020B0604020202020204" pitchFamily="34" charset="0"/>
            </a:pPr>
            <a:r>
              <a:rPr lang="zh-CN" altLang="en-US" b="1" dirty="0">
                <a:solidFill>
                  <a:srgbClr val="606060"/>
                </a:solidFill>
                <a:latin typeface="微软雅黑" panose="020B0503020204020204" pitchFamily="34" charset="-122"/>
                <a:ea typeface="微软雅黑" panose="020B0503020204020204" pitchFamily="34" charset="-122"/>
                <a:sym typeface="+mn-ea"/>
              </a:rPr>
              <a:t>选择学生类型，进入预报名</a:t>
            </a:r>
            <a:endParaRPr lang="zh-CN" altLang="en-US" b="1" dirty="0">
              <a:solidFill>
                <a:srgbClr val="606060"/>
              </a:solidFill>
              <a:latin typeface="微软雅黑" panose="020B0503020204020204" pitchFamily="34" charset="-122"/>
              <a:ea typeface="微软雅黑" panose="020B0503020204020204" pitchFamily="34" charset="-122"/>
            </a:endParaRPr>
          </a:p>
        </p:txBody>
      </p:sp>
    </p:spTree>
  </p:cSld>
  <p:clrMapOvr>
    <a:masterClrMapping/>
  </p:clrMapOvr>
  <p:transition spd="slow" advTm="1350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up)">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p:tgtEl>
                                          <p:spTgt spid="30"/>
                                        </p:tgtEl>
                                        <p:attrNameLst>
                                          <p:attrName>ppt_y</p:attrName>
                                        </p:attrNameLst>
                                      </p:cBhvr>
                                      <p:tavLst>
                                        <p:tav tm="0">
                                          <p:val>
                                            <p:strVal val="#ppt_y+#ppt_h*1.125000"/>
                                          </p:val>
                                        </p:tav>
                                        <p:tav tm="100000">
                                          <p:val>
                                            <p:strVal val="#ppt_y"/>
                                          </p:val>
                                        </p:tav>
                                      </p:tavLst>
                                    </p:anim>
                                    <p:animEffect transition="in" filter="wipe(up)">
                                      <p:cBhvr>
                                        <p:cTn id="20" dur="500"/>
                                        <p:tgtEl>
                                          <p:spTgt spid="30"/>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p:tgtEl>
                                          <p:spTgt spid="10"/>
                                        </p:tgtEl>
                                        <p:attrNameLst>
                                          <p:attrName>ppt_y</p:attrName>
                                        </p:attrNameLst>
                                      </p:cBhvr>
                                      <p:tavLst>
                                        <p:tav tm="0">
                                          <p:val>
                                            <p:strVal val="#ppt_y+#ppt_h*1.125000"/>
                                          </p:val>
                                        </p:tav>
                                        <p:tav tm="100000">
                                          <p:val>
                                            <p:strVal val="#ppt_y"/>
                                          </p:val>
                                        </p:tav>
                                      </p:tavLst>
                                    </p:anim>
                                    <p:animEffect transition="in" filter="wipe(up)">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15360"/>
                                        </p:tgtEl>
                                        <p:attrNameLst>
                                          <p:attrName>style.visibility</p:attrName>
                                        </p:attrNameLst>
                                      </p:cBhvr>
                                      <p:to>
                                        <p:strVal val="visible"/>
                                      </p:to>
                                    </p:set>
                                    <p:anim calcmode="lin" valueType="num">
                                      <p:cBhvr additive="base">
                                        <p:cTn id="29" dur="500"/>
                                        <p:tgtEl>
                                          <p:spTgt spid="15360"/>
                                        </p:tgtEl>
                                        <p:attrNameLst>
                                          <p:attrName>ppt_y</p:attrName>
                                        </p:attrNameLst>
                                      </p:cBhvr>
                                      <p:tavLst>
                                        <p:tav tm="0">
                                          <p:val>
                                            <p:strVal val="#ppt_y+#ppt_h*1.125000"/>
                                          </p:val>
                                        </p:tav>
                                        <p:tav tm="100000">
                                          <p:val>
                                            <p:strVal val="#ppt_y"/>
                                          </p:val>
                                        </p:tav>
                                      </p:tavLst>
                                    </p:anim>
                                    <p:animEffect transition="in" filter="wipe(up)">
                                      <p:cBhvr>
                                        <p:cTn id="30" dur="500"/>
                                        <p:tgtEl>
                                          <p:spTgt spid="15360"/>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p:tgtEl>
                                          <p:spTgt spid="3"/>
                                        </p:tgtEl>
                                        <p:attrNameLst>
                                          <p:attrName>ppt_y</p:attrName>
                                        </p:attrNameLst>
                                      </p:cBhvr>
                                      <p:tavLst>
                                        <p:tav tm="0">
                                          <p:val>
                                            <p:strVal val="#ppt_y+#ppt_h*1.125000"/>
                                          </p:val>
                                        </p:tav>
                                        <p:tav tm="100000">
                                          <p:val>
                                            <p:strVal val="#ppt_y"/>
                                          </p:val>
                                        </p:tav>
                                      </p:tavLst>
                                    </p:anim>
                                    <p:animEffect transition="in" filter="wipe(up)">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nodeType="clickEffect">
                                  <p:stCondLst>
                                    <p:cond delay="0"/>
                                  </p:stCondLst>
                                  <p:childTnLst>
                                    <p:set>
                                      <p:cBhvr>
                                        <p:cTn id="38" dur="1" fill="hold">
                                          <p:stCondLst>
                                            <p:cond delay="0"/>
                                          </p:stCondLst>
                                        </p:cTn>
                                        <p:tgtEl>
                                          <p:spTgt spid="15364"/>
                                        </p:tgtEl>
                                        <p:attrNameLst>
                                          <p:attrName>style.visibility</p:attrName>
                                        </p:attrNameLst>
                                      </p:cBhvr>
                                      <p:to>
                                        <p:strVal val="visible"/>
                                      </p:to>
                                    </p:set>
                                    <p:anim calcmode="lin" valueType="num">
                                      <p:cBhvr additive="base">
                                        <p:cTn id="39" dur="500"/>
                                        <p:tgtEl>
                                          <p:spTgt spid="15364"/>
                                        </p:tgtEl>
                                        <p:attrNameLst>
                                          <p:attrName>ppt_y</p:attrName>
                                        </p:attrNameLst>
                                      </p:cBhvr>
                                      <p:tavLst>
                                        <p:tav tm="0">
                                          <p:val>
                                            <p:strVal val="#ppt_y+#ppt_h*1.125000"/>
                                          </p:val>
                                        </p:tav>
                                        <p:tav tm="100000">
                                          <p:val>
                                            <p:strVal val="#ppt_y"/>
                                          </p:val>
                                        </p:tav>
                                      </p:tavLst>
                                    </p:anim>
                                    <p:animEffect transition="in" filter="wipe(up)">
                                      <p:cBhvr>
                                        <p:cTn id="40" dur="500"/>
                                        <p:tgtEl>
                                          <p:spTgt spid="15364"/>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p:tgtEl>
                                          <p:spTgt spid="9"/>
                                        </p:tgtEl>
                                        <p:attrNameLst>
                                          <p:attrName>ppt_y</p:attrName>
                                        </p:attrNameLst>
                                      </p:cBhvr>
                                      <p:tavLst>
                                        <p:tav tm="0">
                                          <p:val>
                                            <p:strVal val="#ppt_y+#ppt_h*1.125000"/>
                                          </p:val>
                                        </p:tav>
                                        <p:tav tm="100000">
                                          <p:val>
                                            <p:strVal val="#ppt_y"/>
                                          </p:val>
                                        </p:tav>
                                      </p:tavLst>
                                    </p:anim>
                                    <p:animEffect transition="in" filter="wipe(up)">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15363"/>
                                        </p:tgtEl>
                                        <p:attrNameLst>
                                          <p:attrName>style.visibility</p:attrName>
                                        </p:attrNameLst>
                                      </p:cBhvr>
                                      <p:to>
                                        <p:strVal val="visible"/>
                                      </p:to>
                                    </p:set>
                                    <p:anim calcmode="lin" valueType="num">
                                      <p:cBhvr additive="base">
                                        <p:cTn id="49" dur="500"/>
                                        <p:tgtEl>
                                          <p:spTgt spid="15363"/>
                                        </p:tgtEl>
                                        <p:attrNameLst>
                                          <p:attrName>ppt_y</p:attrName>
                                        </p:attrNameLst>
                                      </p:cBhvr>
                                      <p:tavLst>
                                        <p:tav tm="0">
                                          <p:val>
                                            <p:strVal val="#ppt_y+#ppt_h*1.125000"/>
                                          </p:val>
                                        </p:tav>
                                        <p:tav tm="100000">
                                          <p:val>
                                            <p:strVal val="#ppt_y"/>
                                          </p:val>
                                        </p:tav>
                                      </p:tavLst>
                                    </p:anim>
                                    <p:animEffect transition="in" filter="wipe(up)">
                                      <p:cBhvr>
                                        <p:cTn id="50" dur="500"/>
                                        <p:tgtEl>
                                          <p:spTgt spid="15363"/>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p:tgtEl>
                                          <p:spTgt spid="18"/>
                                        </p:tgtEl>
                                        <p:attrNameLst>
                                          <p:attrName>ppt_y</p:attrName>
                                        </p:attrNameLst>
                                      </p:cBhvr>
                                      <p:tavLst>
                                        <p:tav tm="0">
                                          <p:val>
                                            <p:strVal val="#ppt_y+#ppt_h*1.125000"/>
                                          </p:val>
                                        </p:tav>
                                        <p:tav tm="100000">
                                          <p:val>
                                            <p:strVal val="#ppt_y"/>
                                          </p:val>
                                        </p:tav>
                                      </p:tavLst>
                                    </p:anim>
                                    <p:animEffect transition="in" filter="wipe(up)">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3" grpId="0"/>
      <p:bldP spid="3" grpId="1"/>
      <p:bldP spid="9" grpId="0"/>
      <p:bldP spid="9" grpId="1"/>
      <p:bldP spid="18" grpId="0"/>
      <p:bldP spid="1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Freeform 9"/>
          <p:cNvSpPr/>
          <p:nvPr>
            <p:custDataLst>
              <p:tags r:id="rId1"/>
            </p:custDataLst>
          </p:nvPr>
        </p:nvSpPr>
        <p:spPr bwMode="gray">
          <a:xfrm rot="20934526">
            <a:off x="945515" y="2190750"/>
            <a:ext cx="8068945" cy="925830"/>
          </a:xfrm>
          <a:custGeom>
            <a:avLst/>
            <a:gdLst>
              <a:gd name="T0" fmla="*/ 0 w 4371"/>
              <a:gd name="T1" fmla="*/ 2147483647 h 1066"/>
              <a:gd name="T2" fmla="*/ 2147483647 w 4371"/>
              <a:gd name="T3" fmla="*/ 2147483647 h 1066"/>
              <a:gd name="T4" fmla="*/ 2147483647 w 4371"/>
              <a:gd name="T5" fmla="*/ 2147483647 h 1066"/>
              <a:gd name="T6" fmla="*/ 2147483647 w 4371"/>
              <a:gd name="T7" fmla="*/ 2147483647 h 1066"/>
              <a:gd name="T8" fmla="*/ 2147483647 w 4371"/>
              <a:gd name="T9" fmla="*/ 2147483647 h 1066"/>
              <a:gd name="T10" fmla="*/ 2147483647 w 4371"/>
              <a:gd name="T11" fmla="*/ 2147483647 h 1066"/>
              <a:gd name="T12" fmla="*/ 2147483647 w 4371"/>
              <a:gd name="T13" fmla="*/ 0 h 1066"/>
              <a:gd name="T14" fmla="*/ 2147483647 w 4371"/>
              <a:gd name="T15" fmla="*/ 2147483647 h 1066"/>
              <a:gd name="T16" fmla="*/ 2147483647 w 4371"/>
              <a:gd name="T17" fmla="*/ 2147483647 h 1066"/>
              <a:gd name="T18" fmla="*/ 2147483647 w 4371"/>
              <a:gd name="T19" fmla="*/ 2147483647 h 1066"/>
              <a:gd name="T20" fmla="*/ 2147483647 w 4371"/>
              <a:gd name="T21" fmla="*/ 2147483647 h 1066"/>
              <a:gd name="T22" fmla="*/ 2147483647 w 4371"/>
              <a:gd name="T23" fmla="*/ 2147483647 h 1066"/>
              <a:gd name="T24" fmla="*/ 2147483647 w 4371"/>
              <a:gd name="T25" fmla="*/ 2147483647 h 1066"/>
              <a:gd name="T26" fmla="*/ 2147483647 w 4371"/>
              <a:gd name="T27" fmla="*/ 2147483647 h 1066"/>
              <a:gd name="T28" fmla="*/ 2147483647 w 4371"/>
              <a:gd name="T29" fmla="*/ 2147483647 h 1066"/>
              <a:gd name="T30" fmla="*/ 0 w 4371"/>
              <a:gd name="T31" fmla="*/ 2147483647 h 10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71"/>
              <a:gd name="T49" fmla="*/ 0 h 1066"/>
              <a:gd name="T50" fmla="*/ 4371 w 4371"/>
              <a:gd name="T51" fmla="*/ 1066 h 10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71" h="1066">
                <a:moveTo>
                  <a:pt x="0" y="845"/>
                </a:moveTo>
                <a:lnTo>
                  <a:pt x="1523" y="313"/>
                </a:lnTo>
                <a:lnTo>
                  <a:pt x="1610" y="617"/>
                </a:lnTo>
                <a:lnTo>
                  <a:pt x="2720" y="243"/>
                </a:lnTo>
                <a:lnTo>
                  <a:pt x="2784" y="538"/>
                </a:lnTo>
                <a:lnTo>
                  <a:pt x="3882" y="266"/>
                </a:lnTo>
                <a:lnTo>
                  <a:pt x="3795" y="0"/>
                </a:lnTo>
                <a:lnTo>
                  <a:pt x="4371" y="269"/>
                </a:lnTo>
                <a:lnTo>
                  <a:pt x="3961" y="832"/>
                </a:lnTo>
                <a:lnTo>
                  <a:pt x="3912" y="542"/>
                </a:lnTo>
                <a:lnTo>
                  <a:pt x="2594" y="921"/>
                </a:lnTo>
                <a:lnTo>
                  <a:pt x="2509" y="620"/>
                </a:lnTo>
                <a:lnTo>
                  <a:pt x="1344" y="968"/>
                </a:lnTo>
                <a:lnTo>
                  <a:pt x="1280" y="666"/>
                </a:lnTo>
                <a:lnTo>
                  <a:pt x="67" y="1066"/>
                </a:lnTo>
                <a:lnTo>
                  <a:pt x="0" y="845"/>
                </a:lnTo>
                <a:close/>
              </a:path>
            </a:pathLst>
          </a:custGeom>
          <a:solidFill>
            <a:srgbClr val="75E6FF"/>
          </a:solidFill>
          <a:ln w="9525">
            <a:solidFill>
              <a:schemeClr val="accent1">
                <a:lumMod val="75000"/>
                <a:alpha val="70000"/>
              </a:schemeClr>
            </a:solidFill>
            <a:round/>
          </a:ln>
          <a:scene3d>
            <a:camera prst="legacyPerspectiveTopRight">
              <a:rot lat="600000" lon="20999988" rev="0"/>
            </a:camera>
            <a:lightRig rig="legacyFlat4" dir="b"/>
          </a:scene3d>
          <a:sp3d extrusionH="163500" prstMaterial="legacyMatte">
            <a:bevelT w="13500" h="13500" prst="angle"/>
            <a:bevelB w="13500" h="13500" prst="angle"/>
            <a:extrusionClr>
              <a:srgbClr val="FF9933"/>
            </a:extrusionClr>
          </a:sp3d>
        </p:spPr>
        <p:txBody>
          <a:bodyPr wrap="none" anchor="ctr">
            <a:flatTx/>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7410" name="标题 1"/>
          <p:cNvSpPr>
            <a:spLocks noGrp="1"/>
          </p:cNvSpPr>
          <p:nvPr>
            <p:ph type="ctrTitle"/>
          </p:nvPr>
        </p:nvSpPr>
        <p:spPr>
          <a:xfrm>
            <a:off x="925830" y="121285"/>
            <a:ext cx="7770495" cy="502920"/>
          </a:xfrm>
        </p:spPr>
        <p:txBody>
          <a:bodyPr vert="horz" wrap="square" lIns="91440" tIns="45720" rIns="91440" bIns="45720" anchor="b"/>
          <a:p>
            <a:pPr eaLnBrk="1" hangingPunct="1">
              <a:lnSpc>
                <a:spcPct val="200000"/>
              </a:lnSpc>
              <a:buClrTx/>
              <a:buSzTx/>
            </a:pPr>
            <a:r>
              <a:rPr lang="zh-CN" altLang="en-US" sz="2400"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民办小学预报名操作步骤</a:t>
            </a:r>
            <a:endParaRPr lang="zh-CN" altLang="en-US" sz="2400"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4" name="组 3"/>
          <p:cNvGrpSpPr/>
          <p:nvPr/>
        </p:nvGrpSpPr>
        <p:grpSpPr>
          <a:xfrm>
            <a:off x="178753" y="4013200"/>
            <a:ext cx="2341129" cy="818198"/>
            <a:chOff x="363786" y="5625177"/>
            <a:chExt cx="2341458" cy="1091158"/>
          </a:xfrm>
        </p:grpSpPr>
        <p:sp>
          <p:nvSpPr>
            <p:cNvPr id="17433" name="矩形 1"/>
            <p:cNvSpPr/>
            <p:nvPr/>
          </p:nvSpPr>
          <p:spPr>
            <a:xfrm>
              <a:off x="921914" y="5733150"/>
              <a:ext cx="1783330" cy="983185"/>
            </a:xfrm>
            <a:prstGeom prst="rect">
              <a:avLst/>
            </a:prstGeom>
            <a:noFill/>
            <a:ln w="9525">
              <a:noFill/>
            </a:ln>
          </p:spPr>
          <p:txBody>
            <a:bodyPr wrap="none">
              <a:spAutoFit/>
            </a:bodyPr>
            <a:p>
              <a:pPr algn="ctr" eaLnBrk="1" hangingPunct="1">
                <a:buFont typeface="Arial" panose="020B0604020202020204" pitchFamily="34" charset="0"/>
              </a:pPr>
              <a:r>
                <a:rPr lang="zh-CN" b="1" dirty="0">
                  <a:solidFill>
                    <a:srgbClr val="606060"/>
                  </a:solidFill>
                  <a:latin typeface="微软雅黑" panose="020B0503020204020204" pitchFamily="34" charset="-122"/>
                  <a:ea typeface="微软雅黑" panose="020B0503020204020204" pitchFamily="34" charset="-122"/>
                  <a:sym typeface="+mn-ea"/>
                </a:rPr>
                <a:t>进入预报名入口</a:t>
              </a:r>
              <a:endParaRPr lang="zh-CN" b="1" dirty="0">
                <a:solidFill>
                  <a:srgbClr val="606060"/>
                </a:solidFill>
                <a:latin typeface="微软雅黑" panose="020B0503020204020204" pitchFamily="34" charset="-122"/>
                <a:ea typeface="微软雅黑" panose="020B0503020204020204" pitchFamily="34" charset="-122"/>
              </a:endParaRPr>
            </a:p>
            <a:p>
              <a:pPr algn="ctr" eaLnBrk="1" hangingPunct="1">
                <a:buFont typeface="Arial" panose="020B0604020202020204" pitchFamily="34" charset="0"/>
              </a:pPr>
              <a:r>
                <a:rPr lang="zh-CN" sz="1200" b="1" dirty="0">
                  <a:solidFill>
                    <a:srgbClr val="606060"/>
                  </a:solidFill>
                  <a:latin typeface="微软雅黑" panose="020B0503020204020204" pitchFamily="34" charset="-122"/>
                  <a:ea typeface="微软雅黑" panose="020B0503020204020204" pitchFamily="34" charset="-122"/>
                  <a:sym typeface="+mn-ea"/>
                </a:rPr>
                <a:t>（</a:t>
              </a:r>
              <a:r>
                <a:rPr lang="en-US" altLang="zh-CN" sz="1200" b="1" dirty="0">
                  <a:solidFill>
                    <a:srgbClr val="606060"/>
                  </a:solidFill>
                  <a:latin typeface="微软雅黑" panose="020B0503020204020204" pitchFamily="34" charset="-122"/>
                  <a:ea typeface="微软雅黑" panose="020B0503020204020204" pitchFamily="34" charset="-122"/>
                  <a:sym typeface="+mn-ea"/>
                </a:rPr>
                <a:t>e福州 </a:t>
              </a:r>
              <a:r>
                <a:rPr lang="zh-CN" altLang="en-US" sz="1200" b="1" dirty="0">
                  <a:solidFill>
                    <a:srgbClr val="606060"/>
                  </a:solidFill>
                  <a:latin typeface="微软雅黑" panose="020B0503020204020204" pitchFamily="34" charset="-122"/>
                  <a:ea typeface="微软雅黑" panose="020B0503020204020204" pitchFamily="34" charset="-122"/>
                  <a:sym typeface="+mn-ea"/>
                </a:rPr>
                <a:t>或</a:t>
              </a:r>
              <a:r>
                <a:rPr lang="en-US" altLang="zh-CN" sz="1200" b="1" dirty="0">
                  <a:solidFill>
                    <a:srgbClr val="606060"/>
                  </a:solidFill>
                  <a:latin typeface="微软雅黑" panose="020B0503020204020204" pitchFamily="34" charset="-122"/>
                  <a:ea typeface="微软雅黑" panose="020B0503020204020204" pitchFamily="34" charset="-122"/>
                  <a:sym typeface="+mn-ea"/>
                </a:rPr>
                <a:t> </a:t>
              </a:r>
              <a:r>
                <a:rPr lang="zh-CN" altLang="en-US" sz="1200" b="1" dirty="0">
                  <a:solidFill>
                    <a:srgbClr val="606060"/>
                  </a:solidFill>
                  <a:latin typeface="微软雅黑" panose="020B0503020204020204" pitchFamily="34" charset="-122"/>
                  <a:ea typeface="微软雅黑" panose="020B0503020204020204" pitchFamily="34" charset="-122"/>
                  <a:sym typeface="+mn-ea"/>
                </a:rPr>
                <a:t>闽政通</a:t>
              </a:r>
              <a:r>
                <a:rPr lang="zh-CN" sz="1200" b="1" dirty="0">
                  <a:solidFill>
                    <a:srgbClr val="606060"/>
                  </a:solidFill>
                  <a:latin typeface="微软雅黑" panose="020B0503020204020204" pitchFamily="34" charset="-122"/>
                  <a:ea typeface="微软雅黑" panose="020B0503020204020204" pitchFamily="34" charset="-122"/>
                  <a:sym typeface="+mn-ea"/>
                </a:rPr>
                <a:t>）</a:t>
              </a:r>
              <a:endParaRPr lang="en-US" altLang="zh-CN" sz="1200" b="1" dirty="0">
                <a:solidFill>
                  <a:srgbClr val="606060"/>
                </a:solidFill>
                <a:latin typeface="微软雅黑" panose="020B0503020204020204" pitchFamily="34" charset="-122"/>
                <a:ea typeface="微软雅黑" panose="020B0503020204020204" pitchFamily="34" charset="-122"/>
              </a:endParaRPr>
            </a:p>
            <a:p>
              <a:pPr eaLnBrk="1" hangingPunct="1">
                <a:buFont typeface="Arial" panose="020B0604020202020204" pitchFamily="34" charset="0"/>
              </a:pPr>
              <a:endParaRPr lang="zh-CN" altLang="en-US" sz="1200" b="1" dirty="0">
                <a:solidFill>
                  <a:srgbClr val="606060"/>
                </a:solidFill>
                <a:latin typeface="微软雅黑" panose="020B0503020204020204" pitchFamily="34" charset="-122"/>
                <a:ea typeface="微软雅黑" panose="020B0503020204020204" pitchFamily="34" charset="-122"/>
              </a:endParaRPr>
            </a:p>
          </p:txBody>
        </p:sp>
        <p:sp>
          <p:nvSpPr>
            <p:cNvPr id="22" name="Oval 4"/>
            <p:cNvSpPr>
              <a:spLocks noChangeArrowheads="1"/>
            </p:cNvSpPr>
            <p:nvPr/>
          </p:nvSpPr>
          <p:spPr bwMode="gray">
            <a:xfrm>
              <a:off x="363786" y="5625177"/>
              <a:ext cx="600159" cy="616079"/>
            </a:xfrm>
            <a:prstGeom prst="ellipse">
              <a:avLst/>
            </a:prstGeom>
            <a:solidFill>
              <a:srgbClr val="E49514">
                <a:alpha val="79999"/>
              </a:srgbClr>
            </a:solidFill>
            <a:ln w="57150">
              <a:solidFill>
                <a:srgbClr val="FFFFFF"/>
              </a:solid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23" name="Text Box 5"/>
            <p:cNvSpPr txBox="1">
              <a:spLocks noChangeArrowheads="1"/>
            </p:cNvSpPr>
            <p:nvPr/>
          </p:nvSpPr>
          <p:spPr bwMode="gray">
            <a:xfrm>
              <a:off x="395540" y="5733150"/>
              <a:ext cx="531887" cy="493285"/>
            </a:xfrm>
            <a:prstGeom prst="rect">
              <a:avLst/>
            </a:prstGeom>
            <a:noFill/>
            <a:ln>
              <a:noFill/>
            </a:ln>
          </p:spPr>
          <p:txBody>
            <a:bodyPr>
              <a:spAutoFit/>
            </a:bodyPr>
            <a:lstStyle>
              <a:lvl1pPr>
                <a:defRPr kumimoji="1" sz="24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en-US" altLang="zh-CN" sz="1800" b="1" i="0" u="none" strike="noStrike" kern="0" cap="none" spc="0" normalizeH="0" baseline="0" noProof="0">
                  <a:ln>
                    <a:noFill/>
                  </a:ln>
                  <a:solidFill>
                    <a:srgbClr val="FFFFFF"/>
                  </a:solidFill>
                  <a:effectLst/>
                  <a:uLnTx/>
                  <a:uFillTx/>
                  <a:latin typeface="Verdana" panose="020B0604030504040204" pitchFamily="34" charset="0"/>
                  <a:ea typeface="宋体" panose="02010600030101010101" pitchFamily="2" charset="-122"/>
                  <a:cs typeface="宋体" panose="02010600030101010101" pitchFamily="2" charset="-122"/>
                </a:rPr>
                <a:t>01</a:t>
              </a:r>
              <a:endParaRPr kumimoji="0" lang="en-US" altLang="zh-CN" sz="1800" b="1" i="0" u="none" strike="noStrike" kern="0" cap="none" spc="0" normalizeH="0" baseline="0" noProof="0">
                <a:ln>
                  <a:noFill/>
                </a:ln>
                <a:solidFill>
                  <a:srgbClr val="FFFFFF"/>
                </a:solidFill>
                <a:effectLst/>
                <a:uLnTx/>
                <a:uFillTx/>
                <a:latin typeface="Verdana" panose="020B0604030504040204" pitchFamily="34" charset="0"/>
                <a:ea typeface="宋体" panose="02010600030101010101" pitchFamily="2" charset="-122"/>
                <a:cs typeface="宋体" panose="02010600030101010101" pitchFamily="2" charset="-122"/>
              </a:endParaRPr>
            </a:p>
          </p:txBody>
        </p:sp>
      </p:grpSp>
      <p:grpSp>
        <p:nvGrpSpPr>
          <p:cNvPr id="5" name="组 4"/>
          <p:cNvGrpSpPr/>
          <p:nvPr/>
        </p:nvGrpSpPr>
        <p:grpSpPr>
          <a:xfrm>
            <a:off x="1008698" y="2355964"/>
            <a:ext cx="2860039" cy="660400"/>
            <a:chOff x="363786" y="3377127"/>
            <a:chExt cx="2858775" cy="880296"/>
          </a:xfrm>
        </p:grpSpPr>
        <p:sp>
          <p:nvSpPr>
            <p:cNvPr id="24" name="Oval 8"/>
            <p:cNvSpPr>
              <a:spLocks noChangeArrowheads="1"/>
            </p:cNvSpPr>
            <p:nvPr/>
          </p:nvSpPr>
          <p:spPr bwMode="gray">
            <a:xfrm>
              <a:off x="363786" y="3393058"/>
              <a:ext cx="599810" cy="615785"/>
            </a:xfrm>
            <a:prstGeom prst="ellipse">
              <a:avLst/>
            </a:prstGeom>
            <a:solidFill>
              <a:srgbClr val="6E9349">
                <a:alpha val="79999"/>
              </a:srgbClr>
            </a:solidFill>
            <a:ln w="57150">
              <a:solidFill>
                <a:srgbClr val="FFFFFF"/>
              </a:solid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25" name="Text Box 9"/>
            <p:cNvSpPr txBox="1">
              <a:spLocks noChangeArrowheads="1"/>
            </p:cNvSpPr>
            <p:nvPr/>
          </p:nvSpPr>
          <p:spPr bwMode="gray">
            <a:xfrm>
              <a:off x="395522" y="3492516"/>
              <a:ext cx="531577" cy="493050"/>
            </a:xfrm>
            <a:prstGeom prst="rect">
              <a:avLst/>
            </a:prstGeom>
            <a:noFill/>
            <a:ln>
              <a:noFill/>
            </a:ln>
          </p:spPr>
          <p:txBody>
            <a:bodyPr>
              <a:spAutoFit/>
            </a:bodyPr>
            <a:lstStyle>
              <a:lvl1pPr>
                <a:defRPr kumimoji="1" sz="24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en-US" altLang="zh-CN" sz="1800" b="1" i="0" u="none" strike="noStrike" kern="0" cap="none" spc="0" normalizeH="0" baseline="0" noProof="0" dirty="0">
                  <a:ln>
                    <a:noFill/>
                  </a:ln>
                  <a:solidFill>
                    <a:srgbClr val="FFFFFF"/>
                  </a:solidFill>
                  <a:effectLst/>
                  <a:uLnTx/>
                  <a:uFillTx/>
                  <a:latin typeface="Verdana" panose="020B0604030504040204" pitchFamily="34" charset="0"/>
                  <a:ea typeface="宋体" panose="02010600030101010101" pitchFamily="2" charset="-122"/>
                  <a:cs typeface="宋体" panose="02010600030101010101" pitchFamily="2" charset="-122"/>
                </a:rPr>
                <a:t>02</a:t>
              </a:r>
              <a:endParaRPr kumimoji="0" lang="en-US" altLang="zh-CN" sz="1800" b="1" i="0" u="none" strike="noStrike" kern="0" cap="none" spc="0" normalizeH="0" baseline="0" noProof="0" dirty="0">
                <a:ln>
                  <a:noFill/>
                </a:ln>
                <a:solidFill>
                  <a:srgbClr val="FFFFFF"/>
                </a:solidFill>
                <a:effectLst/>
                <a:uLnTx/>
                <a:uFillTx/>
                <a:latin typeface="Verdana" panose="020B0604030504040204" pitchFamily="34" charset="0"/>
                <a:ea typeface="宋体" panose="02010600030101010101" pitchFamily="2" charset="-122"/>
                <a:cs typeface="宋体" panose="02010600030101010101" pitchFamily="2" charset="-122"/>
              </a:endParaRPr>
            </a:p>
          </p:txBody>
        </p:sp>
        <p:sp>
          <p:nvSpPr>
            <p:cNvPr id="17432" name="矩形 2"/>
            <p:cNvSpPr/>
            <p:nvPr/>
          </p:nvSpPr>
          <p:spPr>
            <a:xfrm>
              <a:off x="939476" y="3377127"/>
              <a:ext cx="2283085" cy="880296"/>
            </a:xfrm>
            <a:prstGeom prst="rect">
              <a:avLst/>
            </a:prstGeom>
            <a:noFill/>
            <a:ln w="9525">
              <a:noFill/>
            </a:ln>
          </p:spPr>
          <p:txBody>
            <a:bodyPr wrap="square">
              <a:noAutofit/>
            </a:bodyPr>
            <a:p>
              <a:pPr algn="l" eaLnBrk="1" hangingPunct="1">
                <a:spcAft>
                  <a:spcPts val="600"/>
                </a:spcAft>
                <a:buFont typeface="Arial" panose="020B0604020202020204" pitchFamily="34" charset="0"/>
              </a:pPr>
              <a:r>
                <a:rPr lang="zh-CN" altLang="en-US" b="1" dirty="0">
                  <a:solidFill>
                    <a:srgbClr val="606060"/>
                  </a:solidFill>
                  <a:latin typeface="微软雅黑" panose="020B0503020204020204" pitchFamily="34" charset="-122"/>
                  <a:ea typeface="微软雅黑" panose="020B0503020204020204" pitchFamily="34" charset="-122"/>
                </a:rPr>
                <a:t>点击</a:t>
              </a:r>
              <a:r>
                <a:rPr lang="en-US" altLang="zh-CN" b="1" dirty="0">
                  <a:solidFill>
                    <a:srgbClr val="606060"/>
                  </a:solidFill>
                  <a:latin typeface="微软雅黑" panose="020B0503020204020204" pitchFamily="34" charset="-122"/>
                  <a:ea typeface="微软雅黑" panose="020B0503020204020204" pitchFamily="34" charset="-122"/>
                </a:rPr>
                <a:t>“</a:t>
              </a:r>
              <a:r>
                <a:rPr lang="zh-CN" altLang="en-US" b="1" dirty="0">
                  <a:solidFill>
                    <a:srgbClr val="606060"/>
                  </a:solidFill>
                  <a:latin typeface="微软雅黑" panose="020B0503020204020204" pitchFamily="34" charset="-122"/>
                  <a:ea typeface="微软雅黑" panose="020B0503020204020204" pitchFamily="34" charset="-122"/>
                </a:rPr>
                <a:t>我要预报名</a:t>
              </a:r>
              <a:r>
                <a:rPr lang="en-US" altLang="zh-CN" b="1" dirty="0">
                  <a:solidFill>
                    <a:srgbClr val="606060"/>
                  </a:solidFill>
                  <a:latin typeface="微软雅黑" panose="020B0503020204020204" pitchFamily="34" charset="-122"/>
                  <a:ea typeface="微软雅黑" panose="020B0503020204020204" pitchFamily="34" charset="-122"/>
                </a:rPr>
                <a:t>”</a:t>
              </a:r>
              <a:r>
                <a:rPr lang="zh-CN" altLang="en-US" b="1" dirty="0">
                  <a:solidFill>
                    <a:srgbClr val="606060"/>
                  </a:solidFill>
                  <a:latin typeface="微软雅黑" panose="020B0503020204020204" pitchFamily="34" charset="-122"/>
                  <a:ea typeface="微软雅黑" panose="020B0503020204020204" pitchFamily="34" charset="-122"/>
                </a:rPr>
                <a:t>，</a:t>
              </a:r>
              <a:r>
                <a:rPr lang="zh-CN" altLang="en-US" b="1" dirty="0">
                  <a:solidFill>
                    <a:srgbClr val="606060"/>
                  </a:solidFill>
                  <a:latin typeface="微软雅黑" panose="020B0503020204020204" pitchFamily="34" charset="-122"/>
                  <a:ea typeface="微软雅黑" panose="020B0503020204020204" pitchFamily="34" charset="-122"/>
                  <a:sym typeface="+mn-ea"/>
                </a:rPr>
                <a:t>选择辖区，阅读细则</a:t>
              </a:r>
              <a:endParaRPr lang="zh-CN" altLang="en-US" b="1" dirty="0">
                <a:solidFill>
                  <a:srgbClr val="606060"/>
                </a:solidFill>
                <a:latin typeface="微软雅黑" panose="020B0503020204020204" pitchFamily="34" charset="-122"/>
                <a:ea typeface="微软雅黑" panose="020B0503020204020204" pitchFamily="34" charset="-122"/>
              </a:endParaRPr>
            </a:p>
            <a:p>
              <a:pPr algn="l" eaLnBrk="1" hangingPunct="1">
                <a:spcAft>
                  <a:spcPts val="600"/>
                </a:spcAft>
                <a:buFont typeface="Arial" panose="020B0604020202020204" pitchFamily="34" charset="0"/>
              </a:pPr>
              <a:endParaRPr lang="zh-CN" altLang="en-US" b="1" dirty="0">
                <a:solidFill>
                  <a:srgbClr val="606060"/>
                </a:solidFill>
                <a:latin typeface="微软雅黑" panose="020B0503020204020204" pitchFamily="34" charset="-122"/>
                <a:ea typeface="微软雅黑" panose="020B0503020204020204" pitchFamily="34" charset="-122"/>
              </a:endParaRPr>
            </a:p>
            <a:p>
              <a:pPr eaLnBrk="1" hangingPunct="1">
                <a:spcAft>
                  <a:spcPts val="600"/>
                </a:spcAft>
                <a:buFont typeface="Arial" panose="020B0604020202020204" pitchFamily="34" charset="0"/>
              </a:pPr>
              <a:endParaRPr lang="zh-CN" altLang="en-US" b="1" dirty="0">
                <a:solidFill>
                  <a:srgbClr val="606060"/>
                </a:solidFill>
                <a:latin typeface="微软雅黑" panose="020B0503020204020204" pitchFamily="34" charset="-122"/>
                <a:ea typeface="微软雅黑" panose="020B0503020204020204" pitchFamily="34" charset="-122"/>
              </a:endParaRPr>
            </a:p>
          </p:txBody>
        </p:sp>
      </p:grpSp>
      <p:grpSp>
        <p:nvGrpSpPr>
          <p:cNvPr id="30" name="组 29"/>
          <p:cNvGrpSpPr/>
          <p:nvPr/>
        </p:nvGrpSpPr>
        <p:grpSpPr>
          <a:xfrm>
            <a:off x="3093085" y="3283903"/>
            <a:ext cx="600075" cy="461962"/>
            <a:chOff x="3172098" y="4329057"/>
            <a:chExt cx="599931" cy="615552"/>
          </a:xfrm>
        </p:grpSpPr>
        <p:sp>
          <p:nvSpPr>
            <p:cNvPr id="26" name="Oval 12"/>
            <p:cNvSpPr>
              <a:spLocks noChangeArrowheads="1"/>
            </p:cNvSpPr>
            <p:nvPr/>
          </p:nvSpPr>
          <p:spPr bwMode="gray">
            <a:xfrm>
              <a:off x="3172098" y="4329057"/>
              <a:ext cx="599931" cy="615552"/>
            </a:xfrm>
            <a:prstGeom prst="ellipse">
              <a:avLst/>
            </a:prstGeom>
            <a:solidFill>
              <a:srgbClr val="5EB4B4">
                <a:alpha val="79999"/>
              </a:srgbClr>
            </a:solidFill>
            <a:ln w="57150">
              <a:solidFill>
                <a:srgbClr val="FFFFFF"/>
              </a:solid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27" name="Text Box 13"/>
            <p:cNvSpPr txBox="1">
              <a:spLocks noChangeArrowheads="1"/>
            </p:cNvSpPr>
            <p:nvPr/>
          </p:nvSpPr>
          <p:spPr bwMode="gray">
            <a:xfrm>
              <a:off x="3203840" y="4436936"/>
              <a:ext cx="531685" cy="492866"/>
            </a:xfrm>
            <a:prstGeom prst="rect">
              <a:avLst/>
            </a:prstGeom>
            <a:noFill/>
            <a:ln>
              <a:noFill/>
            </a:ln>
          </p:spPr>
          <p:txBody>
            <a:bodyPr>
              <a:spAutoFit/>
            </a:bodyPr>
            <a:lstStyle>
              <a:lvl1pPr>
                <a:defRPr kumimoji="1" sz="24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en-US" altLang="zh-CN" sz="1800" b="1" i="0" u="none" strike="noStrike" kern="0" cap="none" spc="0" normalizeH="0" baseline="0" noProof="0">
                  <a:ln>
                    <a:noFill/>
                  </a:ln>
                  <a:solidFill>
                    <a:srgbClr val="FFFFFF"/>
                  </a:solidFill>
                  <a:effectLst/>
                  <a:uLnTx/>
                  <a:uFillTx/>
                  <a:latin typeface="Verdana" panose="020B0604030504040204" pitchFamily="34" charset="0"/>
                  <a:ea typeface="宋体" panose="02010600030101010101" pitchFamily="2" charset="-122"/>
                  <a:cs typeface="宋体" panose="02010600030101010101" pitchFamily="2" charset="-122"/>
                </a:rPr>
                <a:t>03</a:t>
              </a:r>
              <a:endParaRPr kumimoji="0" lang="en-US" altLang="zh-CN" sz="1800" b="1" i="0" u="none" strike="noStrike" kern="0" cap="none" spc="0" normalizeH="0" baseline="0" noProof="0">
                <a:ln>
                  <a:noFill/>
                </a:ln>
                <a:solidFill>
                  <a:srgbClr val="FFFFFF"/>
                </a:solidFill>
                <a:effectLst/>
                <a:uLnTx/>
                <a:uFillTx/>
                <a:latin typeface="Verdana" panose="020B0604030504040204" pitchFamily="34" charset="0"/>
                <a:ea typeface="宋体" panose="02010600030101010101" pitchFamily="2" charset="-122"/>
                <a:cs typeface="宋体" panose="02010600030101010101" pitchFamily="2" charset="-122"/>
              </a:endParaRPr>
            </a:p>
          </p:txBody>
        </p:sp>
      </p:grpSp>
      <p:grpSp>
        <p:nvGrpSpPr>
          <p:cNvPr id="15360" name="组 15359"/>
          <p:cNvGrpSpPr/>
          <p:nvPr/>
        </p:nvGrpSpPr>
        <p:grpSpPr>
          <a:xfrm>
            <a:off x="4010343" y="1564640"/>
            <a:ext cx="948853" cy="461963"/>
            <a:chOff x="2524026" y="1444898"/>
            <a:chExt cx="948464" cy="615785"/>
          </a:xfrm>
        </p:grpSpPr>
        <p:sp>
          <p:nvSpPr>
            <p:cNvPr id="28" name="Oval 16"/>
            <p:cNvSpPr>
              <a:spLocks noChangeArrowheads="1"/>
            </p:cNvSpPr>
            <p:nvPr/>
          </p:nvSpPr>
          <p:spPr bwMode="gray">
            <a:xfrm>
              <a:off x="2524026" y="1444898"/>
              <a:ext cx="599829" cy="615785"/>
            </a:xfrm>
            <a:prstGeom prst="ellipse">
              <a:avLst/>
            </a:prstGeom>
            <a:solidFill>
              <a:srgbClr val="90A8B0">
                <a:alpha val="79999"/>
              </a:srgbClr>
            </a:solidFill>
            <a:ln w="57150">
              <a:solidFill>
                <a:srgbClr val="FFFFFF"/>
              </a:solid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29" name="Text Box 17"/>
            <p:cNvSpPr txBox="1">
              <a:spLocks noChangeArrowheads="1"/>
            </p:cNvSpPr>
            <p:nvPr/>
          </p:nvSpPr>
          <p:spPr bwMode="gray">
            <a:xfrm>
              <a:off x="2555763" y="1552820"/>
              <a:ext cx="531594" cy="493050"/>
            </a:xfrm>
            <a:prstGeom prst="rect">
              <a:avLst/>
            </a:prstGeom>
            <a:noFill/>
            <a:ln>
              <a:noFill/>
            </a:ln>
          </p:spPr>
          <p:txBody>
            <a:bodyPr>
              <a:spAutoFit/>
            </a:bodyPr>
            <a:lstStyle>
              <a:lvl1pPr>
                <a:defRPr kumimoji="1" sz="24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en-US" altLang="zh-CN" sz="1800" b="1" i="0" u="none" strike="noStrike" kern="0" cap="none" spc="0" normalizeH="0" baseline="0" noProof="0" dirty="0">
                  <a:ln>
                    <a:noFill/>
                  </a:ln>
                  <a:solidFill>
                    <a:srgbClr val="FFFFFF"/>
                  </a:solidFill>
                  <a:effectLst/>
                  <a:uLnTx/>
                  <a:uFillTx/>
                  <a:latin typeface="Verdana" panose="020B0604030504040204" pitchFamily="34" charset="0"/>
                  <a:ea typeface="宋体" panose="02010600030101010101" pitchFamily="2" charset="-122"/>
                  <a:cs typeface="宋体" panose="02010600030101010101" pitchFamily="2" charset="-122"/>
                </a:rPr>
                <a:t>04</a:t>
              </a:r>
              <a:endParaRPr kumimoji="0" lang="en-US" altLang="zh-CN" sz="1800" b="1" i="0" u="none" strike="noStrike" kern="0" cap="none" spc="0" normalizeH="0" baseline="0" noProof="0" dirty="0">
                <a:ln>
                  <a:noFill/>
                </a:ln>
                <a:solidFill>
                  <a:srgbClr val="FFFFFF"/>
                </a:solidFill>
                <a:effectLst/>
                <a:uLnTx/>
                <a:uFillTx/>
                <a:latin typeface="Verdana" panose="020B0604030504040204" pitchFamily="34" charset="0"/>
                <a:ea typeface="宋体" panose="02010600030101010101" pitchFamily="2" charset="-122"/>
                <a:cs typeface="宋体" panose="02010600030101010101" pitchFamily="2" charset="-122"/>
              </a:endParaRPr>
            </a:p>
          </p:txBody>
        </p:sp>
        <p:sp>
          <p:nvSpPr>
            <p:cNvPr id="17426" name="矩形 30"/>
            <p:cNvSpPr/>
            <p:nvPr/>
          </p:nvSpPr>
          <p:spPr>
            <a:xfrm>
              <a:off x="3162737" y="1515304"/>
              <a:ext cx="309753" cy="490935"/>
            </a:xfrm>
            <a:prstGeom prst="rect">
              <a:avLst/>
            </a:prstGeom>
            <a:noFill/>
            <a:ln w="9525">
              <a:noFill/>
            </a:ln>
          </p:spPr>
          <p:txBody>
            <a:bodyPr wrap="none">
              <a:spAutoFit/>
            </a:bodyPr>
            <a:p>
              <a:pPr eaLnBrk="1" hangingPunct="1">
                <a:spcAft>
                  <a:spcPts val="600"/>
                </a:spcAft>
                <a:buFont typeface="Arial" panose="020B0604020202020204" pitchFamily="34" charset="0"/>
              </a:pPr>
              <a:endParaRPr lang="zh-CN" altLang="en-US" b="1" dirty="0">
                <a:solidFill>
                  <a:srgbClr val="606060"/>
                </a:solidFill>
                <a:latin typeface="微软雅黑" panose="020B0503020204020204" pitchFamily="34" charset="-122"/>
                <a:ea typeface="微软雅黑" panose="020B0503020204020204" pitchFamily="34" charset="-122"/>
              </a:endParaRPr>
            </a:p>
          </p:txBody>
        </p:sp>
      </p:grpSp>
      <p:grpSp>
        <p:nvGrpSpPr>
          <p:cNvPr id="15364" name="组 15363"/>
          <p:cNvGrpSpPr/>
          <p:nvPr/>
        </p:nvGrpSpPr>
        <p:grpSpPr>
          <a:xfrm>
            <a:off x="6659880" y="2468880"/>
            <a:ext cx="600256" cy="462315"/>
            <a:chOff x="6132165" y="3573016"/>
            <a:chExt cx="600075" cy="615950"/>
          </a:xfrm>
        </p:grpSpPr>
        <p:sp>
          <p:nvSpPr>
            <p:cNvPr id="17418" name="Oval 8"/>
            <p:cNvSpPr/>
            <p:nvPr/>
          </p:nvSpPr>
          <p:spPr>
            <a:xfrm>
              <a:off x="6132165" y="3573016"/>
              <a:ext cx="600075" cy="615950"/>
            </a:xfrm>
            <a:prstGeom prst="ellipse">
              <a:avLst/>
            </a:prstGeom>
            <a:solidFill>
              <a:schemeClr val="hlink">
                <a:alpha val="79999"/>
              </a:schemeClr>
            </a:solidFill>
            <a:ln w="57150" cap="flat" cmpd="sng">
              <a:solidFill>
                <a:srgbClr val="FFFFFF"/>
              </a:solidFill>
              <a:prstDash val="solid"/>
              <a:headEnd type="none" w="med" len="med"/>
              <a:tailEnd type="none" w="med" len="med"/>
            </a:ln>
          </p:spPr>
          <p:txBody>
            <a:bodyPr wrap="none" anchor="ctr"/>
            <a:p>
              <a:pPr eaLnBrk="1" hangingPunct="1">
                <a:buFont typeface="Arial" panose="020B0604020202020204" pitchFamily="34" charset="0"/>
              </a:pPr>
              <a:endParaRPr lang="zh-CN" altLang="en-US" dirty="0">
                <a:latin typeface="Arial" panose="020B0604020202020204" pitchFamily="34" charset="0"/>
              </a:endParaRPr>
            </a:p>
          </p:txBody>
        </p:sp>
        <p:sp>
          <p:nvSpPr>
            <p:cNvPr id="17419" name="Text Box 9"/>
            <p:cNvSpPr txBox="1"/>
            <p:nvPr/>
          </p:nvSpPr>
          <p:spPr>
            <a:xfrm>
              <a:off x="6163915" y="3680965"/>
              <a:ext cx="531812" cy="492443"/>
            </a:xfrm>
            <a:prstGeom prst="rect">
              <a:avLst/>
            </a:prstGeom>
            <a:noFill/>
            <a:ln w="9525">
              <a:noFill/>
            </a:ln>
          </p:spPr>
          <p:txBody>
            <a:bodyPr>
              <a:spAutoFit/>
            </a:bodyPr>
            <a:p>
              <a:pPr algn="ctr" eaLnBrk="1" hangingPunct="1">
                <a:spcBef>
                  <a:spcPct val="50000"/>
                </a:spcBef>
                <a:buFont typeface="Arial" panose="020B0604020202020204" pitchFamily="34" charset="0"/>
              </a:pPr>
              <a:r>
                <a:rPr lang="en-US" altLang="zh-CN" b="1" dirty="0">
                  <a:solidFill>
                    <a:schemeClr val="bg1"/>
                  </a:solidFill>
                  <a:latin typeface="Verdana" panose="020B0604030504040204" pitchFamily="34" charset="0"/>
                </a:rPr>
                <a:t>05</a:t>
              </a:r>
              <a:endParaRPr lang="en-US" altLang="zh-CN" b="1" dirty="0">
                <a:solidFill>
                  <a:schemeClr val="bg1"/>
                </a:solidFill>
                <a:latin typeface="Verdana" panose="020B0604030504040204" pitchFamily="34" charset="0"/>
              </a:endParaRPr>
            </a:p>
          </p:txBody>
        </p:sp>
      </p:grpSp>
      <p:sp>
        <p:nvSpPr>
          <p:cNvPr id="9" name="矩形 39"/>
          <p:cNvSpPr/>
          <p:nvPr/>
        </p:nvSpPr>
        <p:spPr>
          <a:xfrm>
            <a:off x="7308215" y="2534920"/>
            <a:ext cx="1554480" cy="368300"/>
          </a:xfrm>
          <a:prstGeom prst="rect">
            <a:avLst/>
          </a:prstGeom>
          <a:noFill/>
          <a:ln w="9525">
            <a:noFill/>
          </a:ln>
        </p:spPr>
        <p:txBody>
          <a:bodyPr wrap="none">
            <a:spAutoFit/>
          </a:bodyPr>
          <a:p>
            <a:pPr eaLnBrk="1" hangingPunct="1">
              <a:spcAft>
                <a:spcPts val="600"/>
              </a:spcAft>
              <a:buFont typeface="Arial" panose="020B0604020202020204" pitchFamily="34" charset="0"/>
            </a:pPr>
            <a:r>
              <a:rPr lang="zh-CN" altLang="en-US" b="1" dirty="0">
                <a:solidFill>
                  <a:srgbClr val="606060"/>
                </a:solidFill>
                <a:latin typeface="微软雅黑" panose="020B0503020204020204" pitchFamily="34" charset="-122"/>
                <a:ea typeface="微软雅黑" panose="020B0503020204020204" pitchFamily="34" charset="-122"/>
              </a:rPr>
              <a:t>现场核验材料</a:t>
            </a:r>
            <a:endParaRPr lang="zh-CN" altLang="en-US" b="1" dirty="0">
              <a:solidFill>
                <a:srgbClr val="606060"/>
              </a:solidFill>
              <a:latin typeface="微软雅黑" panose="020B0503020204020204" pitchFamily="34" charset="-122"/>
              <a:ea typeface="微软雅黑" panose="020B0503020204020204" pitchFamily="34" charset="-122"/>
            </a:endParaRPr>
          </a:p>
        </p:txBody>
      </p:sp>
      <p:sp>
        <p:nvSpPr>
          <p:cNvPr id="3" name="矩形 15361"/>
          <p:cNvSpPr/>
          <p:nvPr/>
        </p:nvSpPr>
        <p:spPr>
          <a:xfrm>
            <a:off x="4610702" y="1595537"/>
            <a:ext cx="2240280" cy="721995"/>
          </a:xfrm>
          <a:prstGeom prst="rect">
            <a:avLst/>
          </a:prstGeom>
          <a:noFill/>
          <a:ln w="9525">
            <a:noFill/>
          </a:ln>
        </p:spPr>
        <p:txBody>
          <a:bodyPr wrap="none">
            <a:spAutoFit/>
          </a:bodyPr>
          <a:p>
            <a:pPr algn="l" eaLnBrk="1" hangingPunct="1">
              <a:spcAft>
                <a:spcPts val="600"/>
              </a:spcAft>
              <a:buFont typeface="Arial" panose="020B0604020202020204" pitchFamily="34" charset="0"/>
            </a:pPr>
            <a:r>
              <a:rPr lang="zh-CN" altLang="en-US" b="1" dirty="0">
                <a:solidFill>
                  <a:srgbClr val="606060"/>
                </a:solidFill>
                <a:latin typeface="微软雅黑" panose="020B0503020204020204" pitchFamily="34" charset="-122"/>
                <a:ea typeface="微软雅黑" panose="020B0503020204020204" pitchFamily="34" charset="-122"/>
                <a:sym typeface="+mn-ea"/>
              </a:rPr>
              <a:t>填写学生具体信息，</a:t>
            </a:r>
            <a:endParaRPr lang="zh-CN" altLang="en-US" b="1" dirty="0">
              <a:solidFill>
                <a:srgbClr val="606060"/>
              </a:solidFill>
              <a:latin typeface="微软雅黑" panose="020B0503020204020204" pitchFamily="34" charset="-122"/>
              <a:ea typeface="微软雅黑" panose="020B0503020204020204" pitchFamily="34" charset="-122"/>
              <a:sym typeface="+mn-ea"/>
            </a:endParaRPr>
          </a:p>
          <a:p>
            <a:pPr algn="l" eaLnBrk="1" hangingPunct="1">
              <a:spcAft>
                <a:spcPts val="600"/>
              </a:spcAft>
              <a:buFont typeface="Arial" panose="020B0604020202020204" pitchFamily="34" charset="0"/>
            </a:pPr>
            <a:r>
              <a:rPr lang="zh-CN" altLang="en-US" b="1" dirty="0">
                <a:solidFill>
                  <a:srgbClr val="606060"/>
                </a:solidFill>
                <a:latin typeface="微软雅黑" panose="020B0503020204020204" pitchFamily="34" charset="-122"/>
                <a:ea typeface="微软雅黑" panose="020B0503020204020204" pitchFamily="34" charset="-122"/>
                <a:sym typeface="+mn-ea"/>
              </a:rPr>
              <a:t>填报志愿</a:t>
            </a:r>
            <a:endParaRPr lang="zh-CN" altLang="en-US" b="1" dirty="0">
              <a:solidFill>
                <a:srgbClr val="606060"/>
              </a:solidFill>
              <a:latin typeface="微软雅黑" panose="020B0503020204020204" pitchFamily="34" charset="-122"/>
              <a:ea typeface="微软雅黑" panose="020B0503020204020204" pitchFamily="34" charset="-122"/>
            </a:endParaRPr>
          </a:p>
        </p:txBody>
      </p:sp>
      <p:sp>
        <p:nvSpPr>
          <p:cNvPr id="10" name="矩形 39"/>
          <p:cNvSpPr/>
          <p:nvPr/>
        </p:nvSpPr>
        <p:spPr>
          <a:xfrm>
            <a:off x="3707765" y="3363595"/>
            <a:ext cx="3670300" cy="368300"/>
          </a:xfrm>
          <a:prstGeom prst="rect">
            <a:avLst/>
          </a:prstGeom>
          <a:noFill/>
          <a:ln w="9525">
            <a:noFill/>
          </a:ln>
        </p:spPr>
        <p:txBody>
          <a:bodyPr wrap="square">
            <a:spAutoFit/>
          </a:bodyPr>
          <a:p>
            <a:pPr algn="l" eaLnBrk="1" hangingPunct="1">
              <a:spcAft>
                <a:spcPts val="600"/>
              </a:spcAft>
              <a:buFont typeface="Arial" panose="020B0604020202020204" pitchFamily="34" charset="0"/>
            </a:pPr>
            <a:r>
              <a:rPr lang="zh-CN" altLang="en-US" b="1" dirty="0">
                <a:solidFill>
                  <a:srgbClr val="606060"/>
                </a:solidFill>
                <a:latin typeface="微软雅黑" panose="020B0503020204020204" pitchFamily="34" charset="-122"/>
                <a:ea typeface="微软雅黑" panose="020B0503020204020204" pitchFamily="34" charset="-122"/>
                <a:sym typeface="+mn-ea"/>
              </a:rPr>
              <a:t>点击</a:t>
            </a:r>
            <a:r>
              <a:rPr lang="en-US" altLang="zh-CN" b="1" dirty="0">
                <a:solidFill>
                  <a:srgbClr val="606060"/>
                </a:solidFill>
                <a:latin typeface="微软雅黑" panose="020B0503020204020204" pitchFamily="34" charset="-122"/>
                <a:ea typeface="微软雅黑" panose="020B0503020204020204" pitchFamily="34" charset="-122"/>
                <a:sym typeface="+mn-ea"/>
              </a:rPr>
              <a:t>“</a:t>
            </a:r>
            <a:r>
              <a:rPr lang="zh-CN" altLang="en-US" b="1" dirty="0">
                <a:solidFill>
                  <a:srgbClr val="606060"/>
                </a:solidFill>
                <a:latin typeface="微软雅黑" panose="020B0503020204020204" pitchFamily="34" charset="-122"/>
                <a:ea typeface="微软雅黑" panose="020B0503020204020204" pitchFamily="34" charset="-122"/>
                <a:sym typeface="+mn-ea"/>
              </a:rPr>
              <a:t>民办学校</a:t>
            </a:r>
            <a:r>
              <a:rPr lang="en-US" altLang="zh-CN" b="1" dirty="0">
                <a:solidFill>
                  <a:srgbClr val="606060"/>
                </a:solidFill>
                <a:latin typeface="微软雅黑" panose="020B0503020204020204" pitchFamily="34" charset="-122"/>
                <a:ea typeface="微软雅黑" panose="020B0503020204020204" pitchFamily="34" charset="-122"/>
                <a:sym typeface="+mn-ea"/>
              </a:rPr>
              <a:t>”</a:t>
            </a:r>
            <a:r>
              <a:rPr lang="zh-CN" altLang="en-US" b="1" dirty="0">
                <a:solidFill>
                  <a:srgbClr val="606060"/>
                </a:solidFill>
                <a:latin typeface="微软雅黑" panose="020B0503020204020204" pitchFamily="34" charset="-122"/>
                <a:ea typeface="微软雅黑" panose="020B0503020204020204" pitchFamily="34" charset="-122"/>
                <a:sym typeface="+mn-ea"/>
              </a:rPr>
              <a:t>，进入预报名</a:t>
            </a:r>
            <a:endParaRPr lang="zh-CN" altLang="en-US" b="1" dirty="0">
              <a:solidFill>
                <a:srgbClr val="606060"/>
              </a:solidFill>
              <a:latin typeface="微软雅黑" panose="020B0503020204020204" pitchFamily="34" charset="-122"/>
              <a:ea typeface="微软雅黑" panose="020B0503020204020204" pitchFamily="34" charset="-122"/>
            </a:endParaRPr>
          </a:p>
        </p:txBody>
      </p:sp>
    </p:spTree>
  </p:cSld>
  <p:clrMapOvr>
    <a:masterClrMapping/>
  </p:clrMapOvr>
  <p:transition spd="slow" advTm="1350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up)">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p:tgtEl>
                                          <p:spTgt spid="30"/>
                                        </p:tgtEl>
                                        <p:attrNameLst>
                                          <p:attrName>ppt_y</p:attrName>
                                        </p:attrNameLst>
                                      </p:cBhvr>
                                      <p:tavLst>
                                        <p:tav tm="0">
                                          <p:val>
                                            <p:strVal val="#ppt_y+#ppt_h*1.125000"/>
                                          </p:val>
                                        </p:tav>
                                        <p:tav tm="100000">
                                          <p:val>
                                            <p:strVal val="#ppt_y"/>
                                          </p:val>
                                        </p:tav>
                                      </p:tavLst>
                                    </p:anim>
                                    <p:animEffect transition="in" filter="wipe(up)">
                                      <p:cBhvr>
                                        <p:cTn id="20" dur="500"/>
                                        <p:tgtEl>
                                          <p:spTgt spid="30"/>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p:tgtEl>
                                          <p:spTgt spid="10"/>
                                        </p:tgtEl>
                                        <p:attrNameLst>
                                          <p:attrName>ppt_y</p:attrName>
                                        </p:attrNameLst>
                                      </p:cBhvr>
                                      <p:tavLst>
                                        <p:tav tm="0">
                                          <p:val>
                                            <p:strVal val="#ppt_y+#ppt_h*1.125000"/>
                                          </p:val>
                                        </p:tav>
                                        <p:tav tm="100000">
                                          <p:val>
                                            <p:strVal val="#ppt_y"/>
                                          </p:val>
                                        </p:tav>
                                      </p:tavLst>
                                    </p:anim>
                                    <p:animEffect transition="in" filter="wipe(up)">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15360"/>
                                        </p:tgtEl>
                                        <p:attrNameLst>
                                          <p:attrName>style.visibility</p:attrName>
                                        </p:attrNameLst>
                                      </p:cBhvr>
                                      <p:to>
                                        <p:strVal val="visible"/>
                                      </p:to>
                                    </p:set>
                                    <p:anim calcmode="lin" valueType="num">
                                      <p:cBhvr additive="base">
                                        <p:cTn id="29" dur="500"/>
                                        <p:tgtEl>
                                          <p:spTgt spid="15360"/>
                                        </p:tgtEl>
                                        <p:attrNameLst>
                                          <p:attrName>ppt_y</p:attrName>
                                        </p:attrNameLst>
                                      </p:cBhvr>
                                      <p:tavLst>
                                        <p:tav tm="0">
                                          <p:val>
                                            <p:strVal val="#ppt_y+#ppt_h*1.125000"/>
                                          </p:val>
                                        </p:tav>
                                        <p:tav tm="100000">
                                          <p:val>
                                            <p:strVal val="#ppt_y"/>
                                          </p:val>
                                        </p:tav>
                                      </p:tavLst>
                                    </p:anim>
                                    <p:animEffect transition="in" filter="wipe(up)">
                                      <p:cBhvr>
                                        <p:cTn id="30" dur="500"/>
                                        <p:tgtEl>
                                          <p:spTgt spid="15360"/>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p:tgtEl>
                                          <p:spTgt spid="3"/>
                                        </p:tgtEl>
                                        <p:attrNameLst>
                                          <p:attrName>ppt_y</p:attrName>
                                        </p:attrNameLst>
                                      </p:cBhvr>
                                      <p:tavLst>
                                        <p:tav tm="0">
                                          <p:val>
                                            <p:strVal val="#ppt_y+#ppt_h*1.125000"/>
                                          </p:val>
                                        </p:tav>
                                        <p:tav tm="100000">
                                          <p:val>
                                            <p:strVal val="#ppt_y"/>
                                          </p:val>
                                        </p:tav>
                                      </p:tavLst>
                                    </p:anim>
                                    <p:animEffect transition="in" filter="wipe(up)">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nodeType="clickEffect">
                                  <p:stCondLst>
                                    <p:cond delay="0"/>
                                  </p:stCondLst>
                                  <p:childTnLst>
                                    <p:set>
                                      <p:cBhvr>
                                        <p:cTn id="38" dur="1" fill="hold">
                                          <p:stCondLst>
                                            <p:cond delay="0"/>
                                          </p:stCondLst>
                                        </p:cTn>
                                        <p:tgtEl>
                                          <p:spTgt spid="15364"/>
                                        </p:tgtEl>
                                        <p:attrNameLst>
                                          <p:attrName>style.visibility</p:attrName>
                                        </p:attrNameLst>
                                      </p:cBhvr>
                                      <p:to>
                                        <p:strVal val="visible"/>
                                      </p:to>
                                    </p:set>
                                    <p:anim calcmode="lin" valueType="num">
                                      <p:cBhvr additive="base">
                                        <p:cTn id="39" dur="500"/>
                                        <p:tgtEl>
                                          <p:spTgt spid="15364"/>
                                        </p:tgtEl>
                                        <p:attrNameLst>
                                          <p:attrName>ppt_y</p:attrName>
                                        </p:attrNameLst>
                                      </p:cBhvr>
                                      <p:tavLst>
                                        <p:tav tm="0">
                                          <p:val>
                                            <p:strVal val="#ppt_y+#ppt_h*1.125000"/>
                                          </p:val>
                                        </p:tav>
                                        <p:tav tm="100000">
                                          <p:val>
                                            <p:strVal val="#ppt_y"/>
                                          </p:val>
                                        </p:tav>
                                      </p:tavLst>
                                    </p:anim>
                                    <p:animEffect transition="in" filter="wipe(up)">
                                      <p:cBhvr>
                                        <p:cTn id="40" dur="500"/>
                                        <p:tgtEl>
                                          <p:spTgt spid="15364"/>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p:tgtEl>
                                          <p:spTgt spid="9"/>
                                        </p:tgtEl>
                                        <p:attrNameLst>
                                          <p:attrName>ppt_y</p:attrName>
                                        </p:attrNameLst>
                                      </p:cBhvr>
                                      <p:tavLst>
                                        <p:tav tm="0">
                                          <p:val>
                                            <p:strVal val="#ppt_y+#ppt_h*1.125000"/>
                                          </p:val>
                                        </p:tav>
                                        <p:tav tm="100000">
                                          <p:val>
                                            <p:strVal val="#ppt_y"/>
                                          </p:val>
                                        </p:tav>
                                      </p:tavLst>
                                    </p:anim>
                                    <p:animEffect transition="in" filter="wipe(up)">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3" grpId="0"/>
      <p:bldP spid="3" grpId="1"/>
      <p:bldP spid="9" grpId="0"/>
      <p:bldP spid="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7" name="标题 1"/>
          <p:cNvSpPr>
            <a:spLocks noGrp="1"/>
          </p:cNvSpPr>
          <p:nvPr>
            <p:ph type="ctrTitle"/>
          </p:nvPr>
        </p:nvSpPr>
        <p:spPr>
          <a:xfrm>
            <a:off x="925513" y="204788"/>
            <a:ext cx="8088312" cy="347662"/>
          </a:xfrm>
        </p:spPr>
        <p:txBody>
          <a:bodyPr vert="horz" wrap="square" lIns="91440" tIns="45720" rIns="91440" bIns="45720" anchor="b"/>
          <a:p>
            <a:pPr eaLnBrk="1" hangingPunct="1">
              <a:lnSpc>
                <a:spcPct val="200000"/>
              </a:lnSpc>
              <a:buClrTx/>
              <a:buSzTx/>
            </a:pPr>
            <a:r>
              <a:rPr lang="zh-CN" altLang="en-US" sz="1600"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预报名操作步骤之一：</a:t>
            </a:r>
            <a:r>
              <a:rPr lang="zh-CN" sz="1600" b="1" dirty="0">
                <a:solidFill>
                  <a:srgbClr val="606060"/>
                </a:solidFill>
                <a:sym typeface="+mn-ea"/>
              </a:rPr>
              <a:t>进入预报名入口</a:t>
            </a:r>
            <a:r>
              <a:rPr lang="zh-CN" altLang="en-US" sz="1600" b="1" dirty="0">
                <a:solidFill>
                  <a:srgbClr val="FF0000"/>
                </a:solidFill>
                <a:sym typeface="+mn-ea"/>
              </a:rPr>
              <a:t>（</a:t>
            </a:r>
            <a:r>
              <a:rPr lang="zh-CN" altLang="en-US" sz="1600" b="1" dirty="0">
                <a:solidFill>
                  <a:srgbClr val="FF0000"/>
                </a:solidFill>
                <a:sym typeface="+mn-ea"/>
              </a:rPr>
              <a:t>e福州</a:t>
            </a:r>
            <a:r>
              <a:rPr lang="en-US" altLang="zh-CN" sz="1600" b="1" dirty="0">
                <a:solidFill>
                  <a:srgbClr val="FF0000"/>
                </a:solidFill>
                <a:sym typeface="+mn-ea"/>
              </a:rPr>
              <a:t>app</a:t>
            </a:r>
            <a:r>
              <a:rPr lang="zh-CN" altLang="en-US" sz="1600" b="1" dirty="0">
                <a:solidFill>
                  <a:srgbClr val="FF0000"/>
                </a:solidFill>
                <a:sym typeface="+mn-ea"/>
              </a:rPr>
              <a:t>）</a:t>
            </a:r>
            <a:endParaRPr lang="zh-CN" altLang="en-US" sz="1600" b="1"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2" name="文本框 1"/>
          <p:cNvSpPr txBox="1"/>
          <p:nvPr>
            <p:custDataLst>
              <p:tags r:id="rId1"/>
            </p:custDataLst>
          </p:nvPr>
        </p:nvSpPr>
        <p:spPr>
          <a:xfrm>
            <a:off x="1687830" y="771525"/>
            <a:ext cx="1847215" cy="275590"/>
          </a:xfrm>
          <a:prstGeom prst="rect">
            <a:avLst/>
          </a:prstGeom>
          <a:noFill/>
          <a:ln w="9525">
            <a:noFill/>
          </a:ln>
        </p:spPr>
        <p:txBody>
          <a:bodyPr wrap="none">
            <a:spAutoFit/>
          </a:bodyPr>
          <a:p>
            <a:pPr eaLnBrk="1" hangingPunct="1">
              <a:buFont typeface="Arial" panose="020B0604020202020204" pitchFamily="34" charset="0"/>
            </a:pPr>
            <a:r>
              <a:rPr lang="en-US" altLang="zh-CN" sz="1200" b="1" dirty="0">
                <a:latin typeface="Arial" panose="020B0604020202020204" pitchFamily="34" charset="0"/>
              </a:rPr>
              <a:t>1</a:t>
            </a:r>
            <a:r>
              <a:rPr lang="zh-CN" altLang="en-US" sz="1200" b="1" dirty="0">
                <a:latin typeface="Arial" panose="020B0604020202020204" pitchFamily="34" charset="0"/>
              </a:rPr>
              <a:t>、打开并登录</a:t>
            </a:r>
            <a:r>
              <a:rPr lang="en-US" altLang="zh-CN" sz="1200" b="1" dirty="0">
                <a:latin typeface="Arial" panose="020B0604020202020204" pitchFamily="34" charset="0"/>
              </a:rPr>
              <a:t>e福州app</a:t>
            </a:r>
            <a:endParaRPr lang="en-US" altLang="zh-CN" sz="1200" b="1" dirty="0">
              <a:latin typeface="Arial" panose="020B0604020202020204" pitchFamily="34" charset="0"/>
            </a:endParaRPr>
          </a:p>
        </p:txBody>
      </p:sp>
      <p:sp>
        <p:nvSpPr>
          <p:cNvPr id="3" name="箭头: 右 2"/>
          <p:cNvSpPr/>
          <p:nvPr>
            <p:custDataLst>
              <p:tags r:id="rId2"/>
            </p:custDataLst>
          </p:nvPr>
        </p:nvSpPr>
        <p:spPr>
          <a:xfrm>
            <a:off x="3797935" y="2708275"/>
            <a:ext cx="765175" cy="369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文本框 18"/>
          <p:cNvSpPr txBox="1"/>
          <p:nvPr>
            <p:custDataLst>
              <p:tags r:id="rId3"/>
            </p:custDataLst>
          </p:nvPr>
        </p:nvSpPr>
        <p:spPr>
          <a:xfrm>
            <a:off x="4495800" y="702310"/>
            <a:ext cx="2374265" cy="598170"/>
          </a:xfrm>
          <a:prstGeom prst="rect">
            <a:avLst/>
          </a:prstGeom>
          <a:noFill/>
          <a:ln w="9525">
            <a:noFill/>
          </a:ln>
        </p:spPr>
        <p:txBody>
          <a:bodyPr wrap="none">
            <a:noAutofit/>
          </a:bodyPr>
          <a:p>
            <a:pPr algn="just" eaLnBrk="1" hangingPunct="1">
              <a:buFont typeface="Arial" panose="020B0604020202020204" pitchFamily="34" charset="0"/>
            </a:pPr>
            <a:r>
              <a:rPr lang="en-US" altLang="zh-CN" sz="1200" b="1" dirty="0">
                <a:latin typeface="Arial" panose="020B0604020202020204" pitchFamily="34" charset="0"/>
              </a:rPr>
              <a:t>2</a:t>
            </a:r>
            <a:r>
              <a:rPr lang="zh-CN" altLang="en-US" sz="1200" b="1" dirty="0">
                <a:latin typeface="Arial" panose="020B0604020202020204" pitchFamily="34" charset="0"/>
              </a:rPr>
              <a:t>、在首页找到【教育专区】，</a:t>
            </a:r>
            <a:endParaRPr lang="zh-CN" altLang="en-US" sz="1200" b="1" dirty="0">
              <a:latin typeface="Arial" panose="020B0604020202020204" pitchFamily="34" charset="0"/>
            </a:endParaRPr>
          </a:p>
          <a:p>
            <a:pPr algn="just" eaLnBrk="1" hangingPunct="1">
              <a:buFont typeface="Arial" panose="020B0604020202020204" pitchFamily="34" charset="0"/>
            </a:pPr>
            <a:r>
              <a:rPr lang="zh-CN" altLang="en-US" sz="1200" b="1" dirty="0">
                <a:latin typeface="Arial" panose="020B0604020202020204" pitchFamily="34" charset="0"/>
              </a:rPr>
              <a:t>点击【教育公共服务平台】图标</a:t>
            </a:r>
            <a:endParaRPr lang="zh-CN" altLang="en-US" sz="1200" b="1" dirty="0">
              <a:latin typeface="Arial" panose="020B0604020202020204" pitchFamily="34" charset="0"/>
            </a:endParaRPr>
          </a:p>
        </p:txBody>
      </p:sp>
      <p:pic>
        <p:nvPicPr>
          <p:cNvPr id="5" name="图片 49"/>
          <p:cNvPicPr>
            <a:picLocks noChangeAspect="1"/>
          </p:cNvPicPr>
          <p:nvPr>
            <p:custDataLst>
              <p:tags r:id="rId4"/>
            </p:custDataLst>
          </p:nvPr>
        </p:nvPicPr>
        <p:blipFill>
          <a:blip r:embed="rId5"/>
          <a:stretch>
            <a:fillRect/>
          </a:stretch>
        </p:blipFill>
        <p:spPr>
          <a:xfrm>
            <a:off x="4711700" y="1203325"/>
            <a:ext cx="1956435" cy="3801745"/>
          </a:xfrm>
          <a:prstGeom prst="rect">
            <a:avLst/>
          </a:prstGeom>
          <a:noFill/>
          <a:ln>
            <a:noFill/>
          </a:ln>
        </p:spPr>
      </p:pic>
      <p:pic>
        <p:nvPicPr>
          <p:cNvPr id="6" name="图片 5"/>
          <p:cNvPicPr>
            <a:picLocks noChangeAspect="1"/>
          </p:cNvPicPr>
          <p:nvPr/>
        </p:nvPicPr>
        <p:blipFill>
          <a:blip r:embed="rId6"/>
          <a:stretch>
            <a:fillRect/>
          </a:stretch>
        </p:blipFill>
        <p:spPr>
          <a:xfrm>
            <a:off x="1839595" y="1203325"/>
            <a:ext cx="1754505" cy="3710305"/>
          </a:xfrm>
          <a:prstGeom prst="rect">
            <a:avLst/>
          </a:prstGeom>
        </p:spPr>
      </p:pic>
    </p:spTree>
  </p:cSld>
  <p:clrMapOvr>
    <a:masterClrMapping/>
  </p:clrMapOvr>
  <p:transition spd="slow" advTm="19547"/>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7" name="标题 1"/>
          <p:cNvSpPr>
            <a:spLocks noGrp="1"/>
          </p:cNvSpPr>
          <p:nvPr>
            <p:ph type="ctrTitle"/>
          </p:nvPr>
        </p:nvSpPr>
        <p:spPr>
          <a:xfrm>
            <a:off x="925513" y="204788"/>
            <a:ext cx="8088312" cy="347662"/>
          </a:xfrm>
        </p:spPr>
        <p:txBody>
          <a:bodyPr vert="horz" wrap="square" lIns="91440" tIns="45720" rIns="91440" bIns="45720" anchor="b"/>
          <a:p>
            <a:pPr eaLnBrk="1" hangingPunct="1">
              <a:lnSpc>
                <a:spcPct val="200000"/>
              </a:lnSpc>
              <a:buClrTx/>
              <a:buSzTx/>
            </a:pPr>
            <a:r>
              <a:rPr lang="zh-CN" altLang="en-US" sz="1600"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预报名操作步骤之一：</a:t>
            </a:r>
            <a:r>
              <a:rPr lang="zh-CN" sz="1600" b="1" dirty="0">
                <a:solidFill>
                  <a:srgbClr val="606060"/>
                </a:solidFill>
                <a:sym typeface="+mn-ea"/>
              </a:rPr>
              <a:t>进入预报名入口</a:t>
            </a:r>
            <a:r>
              <a:rPr lang="zh-CN" altLang="en-US" sz="1600" b="1" dirty="0">
                <a:solidFill>
                  <a:srgbClr val="FF0000"/>
                </a:solidFill>
                <a:sym typeface="+mn-ea"/>
              </a:rPr>
              <a:t>（e福州</a:t>
            </a:r>
            <a:r>
              <a:rPr lang="en-US" altLang="zh-CN" sz="1600" b="1" dirty="0">
                <a:solidFill>
                  <a:srgbClr val="FF0000"/>
                </a:solidFill>
                <a:sym typeface="+mn-ea"/>
              </a:rPr>
              <a:t>app</a:t>
            </a:r>
            <a:r>
              <a:rPr lang="zh-CN" altLang="en-US" sz="1600" b="1" dirty="0">
                <a:solidFill>
                  <a:srgbClr val="FF0000"/>
                </a:solidFill>
                <a:sym typeface="+mn-ea"/>
              </a:rPr>
              <a:t>）</a:t>
            </a:r>
            <a:endParaRPr lang="zh-CN" altLang="en-US" sz="1600" b="1"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 name="文本框 1"/>
          <p:cNvSpPr txBox="1"/>
          <p:nvPr>
            <p:custDataLst>
              <p:tags r:id="rId1"/>
            </p:custDataLst>
          </p:nvPr>
        </p:nvSpPr>
        <p:spPr>
          <a:xfrm>
            <a:off x="251460" y="699770"/>
            <a:ext cx="2792095" cy="645160"/>
          </a:xfrm>
          <a:prstGeom prst="rect">
            <a:avLst/>
          </a:prstGeom>
          <a:noFill/>
          <a:ln w="9525">
            <a:noFill/>
          </a:ln>
        </p:spPr>
        <p:txBody>
          <a:bodyPr wrap="square">
            <a:spAutoFit/>
          </a:bodyPr>
          <a:p>
            <a:pPr algn="just" eaLnBrk="1" hangingPunct="1">
              <a:buFont typeface="Arial" panose="020B0604020202020204" pitchFamily="34" charset="0"/>
            </a:pPr>
            <a:r>
              <a:rPr lang="en-US" altLang="zh-CN" sz="1200" b="1" dirty="0">
                <a:latin typeface="Arial" panose="020B0604020202020204" pitchFamily="34" charset="0"/>
              </a:rPr>
              <a:t>3</a:t>
            </a:r>
            <a:r>
              <a:rPr lang="zh-CN" altLang="en-US" sz="1200" b="1" dirty="0">
                <a:latin typeface="Arial" panose="020B0604020202020204" pitchFamily="34" charset="0"/>
              </a:rPr>
              <a:t>、进入“教育公共服务平台”，在【教育专区】中找到【榕教之窗】，点击进入【榕教之窗移动端】页面。</a:t>
            </a:r>
            <a:endParaRPr lang="zh-CN" altLang="en-US" sz="1200" b="1" dirty="0">
              <a:latin typeface="Arial" panose="020B0604020202020204" pitchFamily="34" charset="0"/>
            </a:endParaRPr>
          </a:p>
        </p:txBody>
      </p:sp>
      <p:sp>
        <p:nvSpPr>
          <p:cNvPr id="4" name="文本框 18"/>
          <p:cNvSpPr txBox="1"/>
          <p:nvPr>
            <p:custDataLst>
              <p:tags r:id="rId2"/>
            </p:custDataLst>
          </p:nvPr>
        </p:nvSpPr>
        <p:spPr>
          <a:xfrm>
            <a:off x="6372225" y="699135"/>
            <a:ext cx="2978785" cy="598170"/>
          </a:xfrm>
          <a:prstGeom prst="rect">
            <a:avLst/>
          </a:prstGeom>
          <a:noFill/>
          <a:ln w="9525">
            <a:noFill/>
          </a:ln>
        </p:spPr>
        <p:txBody>
          <a:bodyPr wrap="none">
            <a:noAutofit/>
          </a:bodyPr>
          <a:p>
            <a:pPr algn="just" eaLnBrk="1" hangingPunct="1">
              <a:buFont typeface="Arial" panose="020B0604020202020204" pitchFamily="34" charset="0"/>
            </a:pPr>
            <a:r>
              <a:rPr lang="en-US" altLang="zh-CN" sz="1200" b="1" dirty="0">
                <a:latin typeface="Arial" panose="020B0604020202020204" pitchFamily="34" charset="0"/>
              </a:rPr>
              <a:t>5</a:t>
            </a:r>
            <a:r>
              <a:rPr lang="zh-CN" altLang="en-US" sz="1200" b="1" dirty="0">
                <a:latin typeface="Arial" panose="020B0604020202020204" pitchFamily="34" charset="0"/>
              </a:rPr>
              <a:t>、点击【</a:t>
            </a:r>
            <a:r>
              <a:rPr lang="zh-CN" altLang="en-US" sz="1200" b="1" dirty="0">
                <a:sym typeface="+mn-ea"/>
              </a:rPr>
              <a:t>小学</a:t>
            </a:r>
            <a:r>
              <a:rPr lang="zh-CN" altLang="en-US" sz="1200" b="1" dirty="0">
                <a:sym typeface="+mn-ea"/>
              </a:rPr>
              <a:t>招生</a:t>
            </a:r>
            <a:r>
              <a:rPr lang="zh-CN" altLang="en-US" sz="1200" b="1" dirty="0">
                <a:sym typeface="+mn-ea"/>
              </a:rPr>
              <a:t>】</a:t>
            </a:r>
            <a:endParaRPr lang="zh-CN" altLang="en-US" sz="1200" b="1" dirty="0">
              <a:sym typeface="+mn-ea"/>
            </a:endParaRPr>
          </a:p>
          <a:p>
            <a:pPr algn="just" eaLnBrk="1" hangingPunct="1">
              <a:buFont typeface="Arial" panose="020B0604020202020204" pitchFamily="34" charset="0"/>
            </a:pPr>
            <a:r>
              <a:rPr lang="zh-CN" altLang="en-US" sz="1200" b="1" dirty="0">
                <a:sym typeface="+mn-ea"/>
              </a:rPr>
              <a:t> </a:t>
            </a:r>
            <a:r>
              <a:rPr lang="en-US" altLang="zh-CN" sz="1200" b="1" dirty="0">
                <a:sym typeface="+mn-ea"/>
              </a:rPr>
              <a:t>    </a:t>
            </a:r>
            <a:r>
              <a:rPr lang="zh-CN" altLang="en-US" sz="1200" b="1" dirty="0">
                <a:latin typeface="Arial" panose="020B0604020202020204" pitchFamily="34" charset="0"/>
              </a:rPr>
              <a:t>进入小学预报名页面</a:t>
            </a:r>
            <a:endParaRPr lang="zh-CN" altLang="en-US" sz="1200" b="1" dirty="0">
              <a:latin typeface="Arial" panose="020B0604020202020204" pitchFamily="34" charset="0"/>
            </a:endParaRPr>
          </a:p>
        </p:txBody>
      </p:sp>
      <p:sp>
        <p:nvSpPr>
          <p:cNvPr id="6" name="文本框 18"/>
          <p:cNvSpPr txBox="1"/>
          <p:nvPr>
            <p:custDataLst>
              <p:tags r:id="rId3"/>
            </p:custDataLst>
          </p:nvPr>
        </p:nvSpPr>
        <p:spPr>
          <a:xfrm>
            <a:off x="3707765" y="771525"/>
            <a:ext cx="2978785" cy="598170"/>
          </a:xfrm>
          <a:prstGeom prst="rect">
            <a:avLst/>
          </a:prstGeom>
          <a:noFill/>
          <a:ln w="9525">
            <a:noFill/>
          </a:ln>
        </p:spPr>
        <p:txBody>
          <a:bodyPr wrap="none">
            <a:noAutofit/>
          </a:bodyPr>
          <a:p>
            <a:pPr algn="just" eaLnBrk="1" hangingPunct="1">
              <a:buFont typeface="Arial" panose="020B0604020202020204" pitchFamily="34" charset="0"/>
            </a:pPr>
            <a:r>
              <a:rPr lang="en-US" altLang="zh-CN" sz="1200" b="1" dirty="0">
                <a:latin typeface="Arial" panose="020B0604020202020204" pitchFamily="34" charset="0"/>
              </a:rPr>
              <a:t>4</a:t>
            </a:r>
            <a:r>
              <a:rPr lang="zh-CN" altLang="en-US" sz="1200" b="1" dirty="0">
                <a:latin typeface="Arial" panose="020B0604020202020204" pitchFamily="34" charset="0"/>
              </a:rPr>
              <a:t>、点击【招生入学</a:t>
            </a:r>
            <a:r>
              <a:rPr lang="zh-CN" altLang="en-US" sz="1200" b="1" dirty="0">
                <a:sym typeface="+mn-ea"/>
              </a:rPr>
              <a:t>】</a:t>
            </a:r>
            <a:endParaRPr lang="zh-CN" altLang="en-US" sz="1200" b="1" dirty="0">
              <a:sym typeface="+mn-ea"/>
            </a:endParaRPr>
          </a:p>
          <a:p>
            <a:pPr algn="just" eaLnBrk="1" hangingPunct="1">
              <a:buFont typeface="Arial" panose="020B0604020202020204" pitchFamily="34" charset="0"/>
            </a:pPr>
            <a:r>
              <a:rPr lang="zh-CN" altLang="en-US" sz="1200" b="1" dirty="0">
                <a:sym typeface="+mn-ea"/>
              </a:rPr>
              <a:t> </a:t>
            </a:r>
            <a:r>
              <a:rPr lang="en-US" altLang="zh-CN" sz="1200" b="1" dirty="0">
                <a:sym typeface="+mn-ea"/>
              </a:rPr>
              <a:t>  </a:t>
            </a:r>
            <a:endParaRPr lang="zh-CN" altLang="en-US" sz="1200" b="1" dirty="0">
              <a:latin typeface="Arial" panose="020B0604020202020204" pitchFamily="34" charset="0"/>
            </a:endParaRPr>
          </a:p>
        </p:txBody>
      </p:sp>
      <p:pic>
        <p:nvPicPr>
          <p:cNvPr id="10" name="图片 9"/>
          <p:cNvPicPr>
            <a:picLocks noChangeAspect="1"/>
          </p:cNvPicPr>
          <p:nvPr/>
        </p:nvPicPr>
        <p:blipFill>
          <a:blip r:embed="rId4"/>
          <a:stretch>
            <a:fillRect/>
          </a:stretch>
        </p:blipFill>
        <p:spPr>
          <a:xfrm>
            <a:off x="4384675" y="2505075"/>
            <a:ext cx="374650" cy="133350"/>
          </a:xfrm>
          <a:prstGeom prst="rect">
            <a:avLst/>
          </a:prstGeom>
        </p:spPr>
      </p:pic>
      <p:pic>
        <p:nvPicPr>
          <p:cNvPr id="14" name="图片 13"/>
          <p:cNvPicPr>
            <a:picLocks noChangeAspect="1"/>
          </p:cNvPicPr>
          <p:nvPr/>
        </p:nvPicPr>
        <p:blipFill>
          <a:blip r:embed="rId5"/>
          <a:stretch>
            <a:fillRect/>
          </a:stretch>
        </p:blipFill>
        <p:spPr>
          <a:xfrm>
            <a:off x="323850" y="1297305"/>
            <a:ext cx="7977505" cy="3773805"/>
          </a:xfrm>
          <a:prstGeom prst="rect">
            <a:avLst/>
          </a:prstGeom>
        </p:spPr>
      </p:pic>
    </p:spTree>
  </p:cSld>
  <p:clrMapOvr>
    <a:masterClrMapping/>
  </p:clrMapOvr>
  <p:transition spd="slow" advTm="19547"/>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7" name="标题 1"/>
          <p:cNvSpPr>
            <a:spLocks noGrp="1"/>
          </p:cNvSpPr>
          <p:nvPr>
            <p:ph type="ctrTitle"/>
          </p:nvPr>
        </p:nvSpPr>
        <p:spPr>
          <a:xfrm>
            <a:off x="925513" y="204788"/>
            <a:ext cx="8088312" cy="347662"/>
          </a:xfrm>
        </p:spPr>
        <p:txBody>
          <a:bodyPr vert="horz" wrap="square" lIns="91440" tIns="45720" rIns="91440" bIns="45720" anchor="b"/>
          <a:p>
            <a:pPr eaLnBrk="1" hangingPunct="1">
              <a:lnSpc>
                <a:spcPct val="200000"/>
              </a:lnSpc>
              <a:buClrTx/>
              <a:buSzTx/>
            </a:pPr>
            <a:r>
              <a:rPr lang="zh-CN" altLang="en-US" sz="1600"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rPr>
              <a:t>预报名操作步骤之一：</a:t>
            </a:r>
            <a:r>
              <a:rPr lang="zh-CN" sz="1600" b="1" dirty="0">
                <a:solidFill>
                  <a:srgbClr val="606060"/>
                </a:solidFill>
                <a:sym typeface="+mn-ea"/>
              </a:rPr>
              <a:t>进入预报名入口</a:t>
            </a:r>
            <a:r>
              <a:rPr lang="en-US" altLang="zh-CN" sz="1600" b="1" dirty="0">
                <a:solidFill>
                  <a:srgbClr val="FF0000"/>
                </a:solidFill>
                <a:sym typeface="+mn-ea"/>
              </a:rPr>
              <a:t>（</a:t>
            </a:r>
            <a:r>
              <a:rPr lang="en-US" altLang="zh-CN" sz="1600" b="1" dirty="0">
                <a:solidFill>
                  <a:srgbClr val="FF0000"/>
                </a:solidFill>
                <a:sym typeface="+mn-ea"/>
              </a:rPr>
              <a:t>闽政通app</a:t>
            </a:r>
            <a:r>
              <a:rPr lang="en-US" altLang="zh-CN" sz="1600" b="1" dirty="0">
                <a:solidFill>
                  <a:srgbClr val="FF0000"/>
                </a:solidFill>
                <a:sym typeface="+mn-ea"/>
              </a:rPr>
              <a:t>）</a:t>
            </a:r>
            <a:endParaRPr lang="zh-CN" altLang="en-US" sz="1600" b="1" kern="1200" dirty="0">
              <a:solidFill>
                <a:srgbClr val="606060"/>
              </a:solidFill>
              <a:latin typeface="微软雅黑" panose="020B0503020204020204" pitchFamily="34" charset="-122"/>
              <a:ea typeface="微软雅黑" panose="020B0503020204020204" pitchFamily="34" charset="-122"/>
              <a:cs typeface="宋体" panose="02010600030101010101" pitchFamily="2" charset="-122"/>
            </a:endParaRPr>
          </a:p>
        </p:txBody>
      </p:sp>
      <p:pic>
        <p:nvPicPr>
          <p:cNvPr id="8" name="图片 7"/>
          <p:cNvPicPr>
            <a:picLocks noChangeAspect="1"/>
          </p:cNvPicPr>
          <p:nvPr/>
        </p:nvPicPr>
        <p:blipFill>
          <a:blip r:embed="rId1"/>
          <a:stretch>
            <a:fillRect/>
          </a:stretch>
        </p:blipFill>
        <p:spPr>
          <a:xfrm>
            <a:off x="1475740" y="1296035"/>
            <a:ext cx="5605145" cy="3444875"/>
          </a:xfrm>
          <a:prstGeom prst="rect">
            <a:avLst/>
          </a:prstGeom>
        </p:spPr>
      </p:pic>
      <p:sp>
        <p:nvSpPr>
          <p:cNvPr id="24" name="文本框 1"/>
          <p:cNvSpPr txBox="1"/>
          <p:nvPr>
            <p:custDataLst>
              <p:tags r:id="rId2"/>
            </p:custDataLst>
          </p:nvPr>
        </p:nvSpPr>
        <p:spPr>
          <a:xfrm>
            <a:off x="1548130" y="743585"/>
            <a:ext cx="2068830" cy="460375"/>
          </a:xfrm>
          <a:prstGeom prst="rect">
            <a:avLst/>
          </a:prstGeom>
          <a:noFill/>
          <a:ln w="9525">
            <a:noFill/>
          </a:ln>
        </p:spPr>
        <p:txBody>
          <a:bodyPr wrap="none">
            <a:spAutoFit/>
          </a:bodyPr>
          <a:p>
            <a:pPr eaLnBrk="1" hangingPunct="1">
              <a:buFont typeface="Arial" panose="020B0604020202020204" pitchFamily="34" charset="0"/>
            </a:pPr>
            <a:r>
              <a:rPr lang="en-US" altLang="zh-CN" sz="1200" b="1" dirty="0">
                <a:latin typeface="Arial" panose="020B0604020202020204" pitchFamily="34" charset="0"/>
              </a:rPr>
              <a:t>1</a:t>
            </a:r>
            <a:r>
              <a:rPr lang="zh-CN" altLang="en-US" sz="1200" b="1" dirty="0">
                <a:latin typeface="Arial" panose="020B0604020202020204" pitchFamily="34" charset="0"/>
              </a:rPr>
              <a:t>、打开并登录</a:t>
            </a:r>
            <a:r>
              <a:rPr lang="zh-CN" sz="1200" b="1" dirty="0">
                <a:latin typeface="Arial" panose="020B0604020202020204" pitchFamily="34" charset="0"/>
              </a:rPr>
              <a:t>闽政通</a:t>
            </a:r>
            <a:r>
              <a:rPr lang="en-US" altLang="zh-CN" sz="1200" b="1" dirty="0">
                <a:latin typeface="Arial" panose="020B0604020202020204" pitchFamily="34" charset="0"/>
              </a:rPr>
              <a:t>app</a:t>
            </a:r>
            <a:r>
              <a:rPr lang="zh-CN" altLang="en-US" sz="1200" b="1" dirty="0">
                <a:latin typeface="Arial" panose="020B0604020202020204" pitchFamily="34" charset="0"/>
              </a:rPr>
              <a:t>，</a:t>
            </a:r>
            <a:endParaRPr lang="zh-CN" altLang="en-US" sz="1200" b="1" dirty="0">
              <a:latin typeface="Arial" panose="020B0604020202020204" pitchFamily="34" charset="0"/>
            </a:endParaRPr>
          </a:p>
          <a:p>
            <a:pPr eaLnBrk="1" hangingPunct="1">
              <a:buFont typeface="Arial" panose="020B0604020202020204" pitchFamily="34" charset="0"/>
            </a:pPr>
            <a:r>
              <a:rPr lang="zh-CN" altLang="en-US" sz="1200" b="1" dirty="0">
                <a:latin typeface="Arial" panose="020B0604020202020204" pitchFamily="34" charset="0"/>
              </a:rPr>
              <a:t> </a:t>
            </a:r>
            <a:r>
              <a:rPr lang="en-US" altLang="zh-CN" sz="1200" b="1" dirty="0">
                <a:latin typeface="Arial" panose="020B0604020202020204" pitchFamily="34" charset="0"/>
              </a:rPr>
              <a:t>        </a:t>
            </a:r>
            <a:r>
              <a:rPr lang="zh-CN" altLang="en-US" sz="1200" b="1" dirty="0">
                <a:latin typeface="Arial" panose="020B0604020202020204" pitchFamily="34" charset="0"/>
              </a:rPr>
              <a:t>点击【搜索服务】</a:t>
            </a:r>
            <a:endParaRPr lang="en-US" altLang="zh-CN" sz="1200" b="1" dirty="0">
              <a:latin typeface="Arial" panose="020B0604020202020204" pitchFamily="34" charset="0"/>
            </a:endParaRPr>
          </a:p>
        </p:txBody>
      </p:sp>
      <p:sp>
        <p:nvSpPr>
          <p:cNvPr id="9" name="文本框 1"/>
          <p:cNvSpPr txBox="1"/>
          <p:nvPr>
            <p:custDataLst>
              <p:tags r:id="rId3"/>
            </p:custDataLst>
          </p:nvPr>
        </p:nvSpPr>
        <p:spPr>
          <a:xfrm>
            <a:off x="4280218" y="743585"/>
            <a:ext cx="3327400" cy="460375"/>
          </a:xfrm>
          <a:prstGeom prst="rect">
            <a:avLst/>
          </a:prstGeom>
          <a:noFill/>
          <a:ln w="9525">
            <a:noFill/>
          </a:ln>
        </p:spPr>
        <p:txBody>
          <a:bodyPr wrap="none">
            <a:spAutoFit/>
          </a:bodyPr>
          <a:p>
            <a:pPr algn="ctr" eaLnBrk="1" hangingPunct="1">
              <a:buFont typeface="Arial" panose="020B0604020202020204" pitchFamily="34" charset="0"/>
            </a:pPr>
            <a:r>
              <a:rPr lang="en-US" altLang="zh-CN" sz="1200" b="1" dirty="0">
                <a:latin typeface="Arial" panose="020B0604020202020204" pitchFamily="34" charset="0"/>
              </a:rPr>
              <a:t>2</a:t>
            </a:r>
            <a:r>
              <a:rPr lang="zh-CN" altLang="en-US" sz="1200" b="1" dirty="0">
                <a:latin typeface="Arial" panose="020B0604020202020204" pitchFamily="34" charset="0"/>
              </a:rPr>
              <a:t>、在搜索栏输入</a:t>
            </a:r>
            <a:r>
              <a:rPr lang="en-US" altLang="zh-CN" sz="1200" b="1" dirty="0">
                <a:latin typeface="Arial" panose="020B0604020202020204" pitchFamily="34" charset="0"/>
              </a:rPr>
              <a:t>“</a:t>
            </a:r>
            <a:r>
              <a:rPr lang="zh-CN" altLang="en-US" sz="1200" b="1" dirty="0">
                <a:latin typeface="Arial" panose="020B0604020202020204" pitchFamily="34" charset="0"/>
              </a:rPr>
              <a:t>小学入学</a:t>
            </a:r>
            <a:r>
              <a:rPr lang="en-US" altLang="zh-CN" sz="1200" b="1" dirty="0">
                <a:latin typeface="Arial" panose="020B0604020202020204" pitchFamily="34" charset="0"/>
              </a:rPr>
              <a:t>”</a:t>
            </a:r>
            <a:r>
              <a:rPr lang="zh-CN" altLang="en-US" sz="1200" b="1" dirty="0">
                <a:latin typeface="Arial" panose="020B0604020202020204" pitchFamily="34" charset="0"/>
              </a:rPr>
              <a:t>，点击【搜索】，</a:t>
            </a:r>
            <a:endParaRPr lang="zh-CN" altLang="en-US" sz="1200" b="1" dirty="0">
              <a:latin typeface="Arial" panose="020B0604020202020204" pitchFamily="34" charset="0"/>
            </a:endParaRPr>
          </a:p>
          <a:p>
            <a:pPr algn="ctr" eaLnBrk="1" hangingPunct="1">
              <a:buFont typeface="Arial" panose="020B0604020202020204" pitchFamily="34" charset="0"/>
            </a:pPr>
            <a:r>
              <a:rPr lang="zh-CN" altLang="en-US" sz="1200" b="1" dirty="0">
                <a:latin typeface="Arial" panose="020B0604020202020204" pitchFamily="34" charset="0"/>
              </a:rPr>
              <a:t> </a:t>
            </a:r>
            <a:r>
              <a:rPr lang="en-US" altLang="zh-CN" sz="1200" b="1" dirty="0">
                <a:latin typeface="Arial" panose="020B0604020202020204" pitchFamily="34" charset="0"/>
              </a:rPr>
              <a:t>    </a:t>
            </a:r>
            <a:r>
              <a:rPr lang="zh-CN" altLang="en-US" sz="1200" b="1" dirty="0">
                <a:latin typeface="Arial" panose="020B0604020202020204" pitchFamily="34" charset="0"/>
              </a:rPr>
              <a:t>再点击查找到的【小学入学预报名】</a:t>
            </a:r>
            <a:endParaRPr lang="en-US" altLang="zh-CN" sz="1200" b="1" dirty="0">
              <a:latin typeface="Arial" panose="020B0604020202020204" pitchFamily="34" charset="0"/>
            </a:endParaRPr>
          </a:p>
        </p:txBody>
      </p:sp>
      <p:sp>
        <p:nvSpPr>
          <p:cNvPr id="25603" name="矩形标注 1073742923"/>
          <p:cNvSpPr/>
          <p:nvPr>
            <p:custDataLst>
              <p:tags r:id="rId4"/>
            </p:custDataLst>
          </p:nvPr>
        </p:nvSpPr>
        <p:spPr>
          <a:xfrm>
            <a:off x="3549650" y="2167255"/>
            <a:ext cx="1170305" cy="318770"/>
          </a:xfrm>
          <a:prstGeom prst="wedgeRectCallout">
            <a:avLst>
              <a:gd name="adj1" fmla="val 62262"/>
              <a:gd name="adj2" fmla="val 9760"/>
            </a:avLst>
          </a:prstGeom>
          <a:solidFill>
            <a:srgbClr val="FFFFFF"/>
          </a:solidFill>
          <a:ln w="38100" cap="flat" cmpd="sng">
            <a:solidFill>
              <a:srgbClr val="FF0000"/>
            </a:solidFill>
            <a:prstDash val="solid"/>
            <a:miter/>
            <a:headEnd type="none" w="med" len="med"/>
            <a:tailEnd type="none" w="med" len="med"/>
          </a:ln>
        </p:spPr>
        <p:txBody>
          <a:bodyPr anchor="ctr"/>
          <a:p>
            <a:pPr eaLnBrk="1" hangingPunct="1">
              <a:lnSpc>
                <a:spcPts val="2000"/>
              </a:lnSpc>
              <a:buFont typeface="Arial" panose="020B0604020202020204" pitchFamily="34" charset="0"/>
            </a:pPr>
            <a:r>
              <a:rPr lang="zh-CN" altLang="en-US" sz="1000" b="1" dirty="0">
                <a:solidFill>
                  <a:srgbClr val="FF0000"/>
                </a:solidFill>
                <a:latin typeface="微软雅黑" panose="020B0503020204020204" pitchFamily="34" charset="-122"/>
                <a:ea typeface="微软雅黑" panose="020B0503020204020204" pitchFamily="34" charset="-122"/>
              </a:rPr>
              <a:t>请选择这个图标</a:t>
            </a:r>
            <a:endParaRPr lang="zh-CN" altLang="en-US" sz="10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spd="slow" advTm="1954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randombar(horizontal)">
                                      <p:cBhvr>
                                        <p:cTn id="7" dur="20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ldLvl="0" animBg="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DOC_GUID" val="{3226af40-4d4f-407c-b345-bd6cb075a018}"/>
  <p:tag name="KSO_WPP_MARK_KEY" val="c80d69dc-ff7c-4ec1-994c-d8869def192d"/>
  <p:tag name="COMMONDATA" val="eyJoZGlkIjoiM2EwYzA1YWM1OTY1NmZhZGUwNDQ2NWYxYTVmOTk1NmYifQ=="/>
  <p:tag name="commondata" val="eyJoZGlkIjoiZGEyNjRiOGVjNGQ4OGM0YzEzYzQ1MWZkNTM4MWNiNmEifQ=="/>
</p:tagLst>
</file>

<file path=ppt/tags/tag13.xml><?xml version="1.0" encoding="utf-8"?>
<p:tagLst xmlns:p="http://schemas.openxmlformats.org/presentationml/2006/main">
  <p:tag name="KSO_WM_DIAGRAM_VIRTUALLY_FRAME" val="{&quot;height&quot;:317.32502193060344,&quot;left&quot;:-26.13405424984095,&quot;top&quot;:94.6,&quot;width&quot;:727.934054249841}"/>
</p:tagLst>
</file>

<file path=ppt/tags/tag14.xml><?xml version="1.0" encoding="utf-8"?>
<p:tagLst xmlns:p="http://schemas.openxmlformats.org/presentationml/2006/main">
  <p:tag name="KSO_WM_DIAGRAM_VIRTUALLY_FRAME" val="{&quot;height&quot;:317.32502193060344,&quot;left&quot;:-26.13405424984095,&quot;top&quot;:94.6,&quot;width&quot;:727.934054249841}"/>
</p:tagLst>
</file>

<file path=ppt/tags/tag15.xml><?xml version="1.0" encoding="utf-8"?>
<p:tagLst xmlns:p="http://schemas.openxmlformats.org/presentationml/2006/main">
  <p:tag name="KSO_WM_DIAGRAM_VIRTUALLY_FRAME" val="{&quot;height&quot;:317.32502193060344,&quot;left&quot;:-26.13405424984095,&quot;top&quot;:94.6,&quot;width&quot;:727.934054249841}"/>
</p:tagLst>
</file>

<file path=ppt/tags/tag16.xml><?xml version="1.0" encoding="utf-8"?>
<p:tagLst xmlns:p="http://schemas.openxmlformats.org/presentationml/2006/main">
  <p:tag name="KSO_WM_DIAGRAM_VIRTUALLY_FRAME" val="{&quot;height&quot;:317.32502193060344,&quot;left&quot;:-26.13405424984095,&quot;top&quot;:94.6,&quot;width&quot;:727.934054249841}"/>
</p:tagLst>
</file>

<file path=ppt/tags/tag17.xml><?xml version="1.0" encoding="utf-8"?>
<p:tagLst xmlns:p="http://schemas.openxmlformats.org/presentationml/2006/main">
  <p:tag name="KSO_WM_DIAGRAM_VIRTUALLY_FRAME" val="{&quot;height&quot;:317.32502193060344,&quot;left&quot;:-26.13405424984095,&quot;top&quot;:94.6,&quot;width&quot;:727.934054249841}"/>
</p:tagLst>
</file>

<file path=ppt/tags/tag18.xml><?xml version="1.0" encoding="utf-8"?>
<p:tagLst xmlns:p="http://schemas.openxmlformats.org/presentationml/2006/main">
  <p:tag name="KSO_WM_DIAGRAM_VIRTUALLY_FRAME" val="{&quot;height&quot;:317.32502193060344,&quot;left&quot;:-26.13405424984095,&quot;top&quot;:94.6,&quot;width&quot;:727.934054249841}"/>
</p:tagLst>
</file>

<file path=ppt/tags/tag19.xml><?xml version="1.0" encoding="utf-8"?>
<p:tagLst xmlns:p="http://schemas.openxmlformats.org/presentationml/2006/main">
  <p:tag name="KSO_WM_DIAGRAM_VIRTUALLY_FRAME" val="{&quot;height&quot;:317.32502193060344,&quot;left&quot;:-26.13405424984095,&quot;top&quot;:94.6,&quot;width&quot;:727.934054249841}"/>
</p:tagLst>
</file>

<file path=ppt/tags/tag2.xml><?xml version="1.0" encoding="utf-8"?>
<p:tagLst xmlns:p="http://schemas.openxmlformats.org/presentationml/2006/main">
  <p:tag name="KSO_WM_DIAGRAM_VIRTUALLY_FRAME" val="{&quot;height&quot;:342.126062992126,&quot;left&quot;:66,&quot;top&quot;:64.62503937007874,&quot;width&quot;:442}"/>
</p:tagLst>
</file>

<file path=ppt/tags/tag20.xml><?xml version="1.0" encoding="utf-8"?>
<p:tagLst xmlns:p="http://schemas.openxmlformats.org/presentationml/2006/main">
  <p:tag name="KSO_WM_DIAGRAM_VIRTUALLY_FRAME" val="{&quot;height&quot;:317.32502193060344,&quot;left&quot;:-26.13405424984095,&quot;top&quot;:94.6,&quot;width&quot;:727.934054249841}"/>
</p:tagLst>
</file>

<file path=ppt/tags/tag21.xml><?xml version="1.0" encoding="utf-8"?>
<p:tagLst xmlns:p="http://schemas.openxmlformats.org/presentationml/2006/main">
  <p:tag name="KSO_WM_DIAGRAM_VIRTUALLY_FRAME" val="{&quot;height&quot;:317.32502193060344,&quot;left&quot;:-26.13405424984095,&quot;top&quot;:94.6,&quot;width&quot;:727.934054249841}"/>
</p:tagLst>
</file>

<file path=ppt/tags/tag22.xml><?xml version="1.0" encoding="utf-8"?>
<p:tagLst xmlns:p="http://schemas.openxmlformats.org/presentationml/2006/main">
  <p:tag name="KSO_WM_DIAGRAM_VIRTUALLY_FRAME" val="{&quot;height&quot;:317.32502193060344,&quot;left&quot;:-26.13405424984095,&quot;top&quot;:94.6,&quot;width&quot;:727.934054249841}"/>
</p:tagLst>
</file>

<file path=ppt/tags/tag23.xml><?xml version="1.0" encoding="utf-8"?>
<p:tagLst xmlns:p="http://schemas.openxmlformats.org/presentationml/2006/main">
  <p:tag name="KSO_WM_DIAGRAM_VIRTUALLY_FRAME" val="{&quot;height&quot;:317.32502193060344,&quot;left&quot;:-26.13405424984095,&quot;top&quot;:94.6,&quot;width&quot;:727.934054249841}"/>
</p:tagLst>
</file>

<file path=ppt/tags/tag24.xml><?xml version="1.0" encoding="utf-8"?>
<p:tagLst xmlns:p="http://schemas.openxmlformats.org/presentationml/2006/main">
  <p:tag name="KSO_WM_DIAGRAM_VIRTUALLY_FRAME" val="{&quot;height&quot;:317.32502193060344,&quot;left&quot;:-26.13405424984095,&quot;top&quot;:94.6,&quot;width&quot;:727.934054249841}"/>
</p:tagLst>
</file>

<file path=ppt/tags/tag25.xml><?xml version="1.0" encoding="utf-8"?>
<p:tagLst xmlns:p="http://schemas.openxmlformats.org/presentationml/2006/main">
  <p:tag name="KSO_WM_DIAGRAM_VIRTUALLY_FRAME" val="{&quot;height&quot;:317.32502193060344,&quot;left&quot;:-26.13405424984095,&quot;top&quot;:94.6,&quot;width&quot;:727.934054249841}"/>
</p:tagLst>
</file>

<file path=ppt/tags/tag26.xml><?xml version="1.0" encoding="utf-8"?>
<p:tagLst xmlns:p="http://schemas.openxmlformats.org/presentationml/2006/main">
  <p:tag name="KSO_WM_DIAGRAM_VIRTUALLY_FRAME" val="{&quot;height&quot;:317.32502193060344,&quot;left&quot;:-26.13405424984095,&quot;top&quot;:94.6,&quot;width&quot;:727.934054249841}"/>
</p:tagLst>
</file>

<file path=ppt/tags/tag27.xml><?xml version="1.0" encoding="utf-8"?>
<p:tagLst xmlns:p="http://schemas.openxmlformats.org/presentationml/2006/main">
  <p:tag name="KSO_WM_DIAGRAM_VIRTUALLY_FRAME" val="{&quot;height&quot;:317.32502193060344,&quot;left&quot;:-26.13405424984095,&quot;top&quot;:94.6,&quot;width&quot;:727.934054249841}"/>
</p:tagLst>
</file>

<file path=ppt/tags/tag28.xml><?xml version="1.0" encoding="utf-8"?>
<p:tagLst xmlns:p="http://schemas.openxmlformats.org/presentationml/2006/main">
  <p:tag name="KSO_WM_DIAGRAM_VIRTUALLY_FRAME" val="{&quot;height&quot;:317.32502193060344,&quot;left&quot;:-26.13405424984095,&quot;top&quot;:94.6,&quot;width&quot;:727.934054249841}"/>
</p:tagLst>
</file>

<file path=ppt/tags/tag29.xml><?xml version="1.0" encoding="utf-8"?>
<p:tagLst xmlns:p="http://schemas.openxmlformats.org/presentationml/2006/main">
  <p:tag name="KSO_WM_DIAGRAM_VIRTUALLY_FRAME" val="{&quot;height&quot;:317.32502193060344,&quot;left&quot;:-26.13405424984095,&quot;top&quot;:94.6,&quot;width&quot;:727.934054249841}"/>
</p:tagLst>
</file>

<file path=ppt/tags/tag3.xml><?xml version="1.0" encoding="utf-8"?>
<p:tagLst xmlns:p="http://schemas.openxmlformats.org/presentationml/2006/main">
  <p:tag name="KSO_WM_DIAGRAM_VIRTUALLY_FRAME" val="{&quot;height&quot;:283.92607842629957,&quot;left&quot;:66,&quot;top&quot;:64.62503937007874,&quot;width&quot;:442}"/>
</p:tagLst>
</file>

<file path=ppt/tags/tag30.xml><?xml version="1.0" encoding="utf-8"?>
<p:tagLst xmlns:p="http://schemas.openxmlformats.org/presentationml/2006/main">
  <p:tag name="KSO_WM_DIAGRAM_VIRTUALLY_FRAME" val="{&quot;height&quot;:317.32502193060344,&quot;left&quot;:-26.13405424984095,&quot;top&quot;:94.6,&quot;width&quot;:727.934054249841}"/>
</p:tagLst>
</file>

<file path=ppt/tags/tag31.xml><?xml version="1.0" encoding="utf-8"?>
<p:tagLst xmlns:p="http://schemas.openxmlformats.org/presentationml/2006/main">
  <p:tag name="KSO_WM_DIAGRAM_VIRTUALLY_FRAME" val="{&quot;height&quot;:317.32502193060344,&quot;left&quot;:-26.13405424984095,&quot;top&quot;:94.6,&quot;width&quot;:727.934054249841}"/>
</p:tagLst>
</file>

<file path=ppt/tags/tag32.xml><?xml version="1.0" encoding="utf-8"?>
<p:tagLst xmlns:p="http://schemas.openxmlformats.org/presentationml/2006/main">
  <p:tag name="KSO_WM_DIAGRAM_VIRTUALLY_FRAME" val="{&quot;height&quot;:317.32502193060344,&quot;left&quot;:-26.13405424984095,&quot;top&quot;:94.6,&quot;width&quot;:727.934054249841}"/>
</p:tagLst>
</file>

<file path=ppt/tags/tag33.xml><?xml version="1.0" encoding="utf-8"?>
<p:tagLst xmlns:p="http://schemas.openxmlformats.org/presentationml/2006/main">
  <p:tag name="KSO_WM_DIAGRAM_VIRTUALLY_FRAME" val="{&quot;height&quot;:317.32502193060344,&quot;left&quot;:-26.13405424984095,&quot;top&quot;:94.6,&quot;width&quot;:727.934054249841}"/>
</p:tagLst>
</file>

<file path=ppt/tags/tag34.xml><?xml version="1.0" encoding="utf-8"?>
<p:tagLst xmlns:p="http://schemas.openxmlformats.org/presentationml/2006/main">
  <p:tag name="KSO_WM_DIAGRAM_VIRTUALLY_FRAME" val="{&quot;height&quot;:317.32502193060344,&quot;left&quot;:-26.13405424984095,&quot;top&quot;:94.6,&quot;width&quot;:727.934054249841}"/>
</p:tagLst>
</file>

<file path=ppt/tags/tag35.xml><?xml version="1.0" encoding="utf-8"?>
<p:tagLst xmlns:p="http://schemas.openxmlformats.org/presentationml/2006/main">
  <p:tag name="KSO_WM_DIAGRAM_VIRTUALLY_FRAME" val="{&quot;height&quot;:317.32502193060344,&quot;left&quot;:-26.13405424984095,&quot;top&quot;:94.6,&quot;width&quot;:727.934054249841}"/>
</p:tagLst>
</file>

<file path=ppt/tags/tag36.xml><?xml version="1.0" encoding="utf-8"?>
<p:tagLst xmlns:p="http://schemas.openxmlformats.org/presentationml/2006/main">
  <p:tag name="KSO_WM_DIAGRAM_VIRTUALLY_FRAME" val="{&quot;height&quot;:317.32502193060344,&quot;left&quot;:-26.13405424984095,&quot;top&quot;:94.6,&quot;width&quot;:727.934054249841}"/>
</p:tagLst>
</file>

<file path=ppt/tags/tag37.xml><?xml version="1.0" encoding="utf-8"?>
<p:tagLst xmlns:p="http://schemas.openxmlformats.org/presentationml/2006/main">
  <p:tag name="KSO_WM_DIAGRAM_VIRTUALLY_FRAME" val="{&quot;height&quot;:317.32502193060344,&quot;left&quot;:-26.13405424984095,&quot;top&quot;:94.6,&quot;width&quot;:727.934054249841}"/>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DIAGRAM_VIRTUALLY_FRAME" val="{&quot;height&quot;:342.126062992126,&quot;left&quot;:66,&quot;top&quot;:64.62503937007874,&quot;width&quot;:442}"/>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 name="KSO_WM_DIAGRAM_VIRTUALLY_FRAME" val="{&quot;height&quot;:330.35,&quot;left&quot;:36.75,&quot;top&quot;:60.75,&quot;width&quot;:628.85}"/>
</p:tagLst>
</file>

<file path=ppt/tags/tag5.xml><?xml version="1.0" encoding="utf-8"?>
<p:tagLst xmlns:p="http://schemas.openxmlformats.org/presentationml/2006/main">
  <p:tag name="KSO_WM_DIAGRAM_VIRTUALLY_FRAME" val="{&quot;height&quot;:342.126062992126,&quot;left&quot;:66,&quot;top&quot;:64.62503937007874,&quot;width&quot;:442}"/>
</p:tagLst>
</file>

<file path=ppt/tags/tag50.xml><?xml version="1.0" encoding="utf-8"?>
<p:tagLst xmlns:p="http://schemas.openxmlformats.org/presentationml/2006/main">
  <p:tag name="KSO_WM_BEAUTIFY_FLAG" val=""/>
  <p:tag name="KSO_WM_DIAGRAM_VIRTUALLY_FRAME" val="{&quot;height&quot;:330.35,&quot;left&quot;:36.75,&quot;top&quot;:60.75,&quot;width&quot;:628.85}"/>
</p:tagLst>
</file>

<file path=ppt/tags/tag51.xml><?xml version="1.0" encoding="utf-8"?>
<p:tagLst xmlns:p="http://schemas.openxmlformats.org/presentationml/2006/main">
  <p:tag name="KSO_WM_BEAUTIFY_FLAG" val=""/>
  <p:tag name="KSO_WM_DIAGRAM_VIRTUALLY_FRAME" val="{&quot;height&quot;:330.35,&quot;left&quot;:36.75,&quot;top&quot;:60.75,&quot;width&quot;:628.85}"/>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UNIT_PLACING_PICTURE_USER_VIEWPORT" val="{&quot;height&quot;:2355,&quot;width&quot;:2720}"/>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UNIT_PLACING_PICTURE_USER_VIEWPORT" val="{&quot;height&quot;:2355,&quot;width&quot;:2720}"/>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DIAGRAM_VIRTUALLY_FRAME" val="{&quot;height&quot;:342.126062992126,&quot;left&quot;:66,&quot;top&quot;:64.62503937007874,&quot;width&quot;:442}"/>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342.126062992126,&quot;left&quot;:66,&quot;top&quot;:64.62503937007874,&quot;width&quot;:442}"/>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DIAGRAM_VIRTUALLY_FRAME" val="{&quot;height&quot;:283.92607842629957,&quot;left&quot;:66,&quot;top&quot;:64.62503937007874,&quot;width&quot;:442}"/>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DIAGRAM_VIRTUALLY_FRAME" val="{&quot;height&quot;:342.126062992126,&quot;left&quot;:66,&quot;top&quot;:64.62503937007874,&quot;width&quot;:442}"/>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lang="zh-CN" altLang="en-US"/>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5838</Words>
  <Application>WPS 演示</Application>
  <PresentationFormat>全屏显示(16:9)</PresentationFormat>
  <Paragraphs>429</Paragraphs>
  <Slides>36</Slides>
  <Notes>3</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36</vt:i4>
      </vt:variant>
    </vt:vector>
  </HeadingPairs>
  <TitlesOfParts>
    <vt:vector size="45" baseType="lpstr">
      <vt:lpstr>Arial</vt:lpstr>
      <vt:lpstr>宋体</vt:lpstr>
      <vt:lpstr>Wingdings</vt:lpstr>
      <vt:lpstr>微软雅黑</vt:lpstr>
      <vt:lpstr>华文中宋</vt:lpstr>
      <vt:lpstr>Verdana</vt:lpstr>
      <vt:lpstr>Arial Unicode MS</vt:lpstr>
      <vt:lpstr>Calibri</vt:lpstr>
      <vt:lpstr>默认设计模板</vt:lpstr>
      <vt:lpstr>PowerPoint 演示文稿</vt:lpstr>
      <vt:lpstr>PowerPoint 演示文稿</vt:lpstr>
      <vt:lpstr>预报名方式</vt:lpstr>
      <vt:lpstr>PowerPoint 演示文稿</vt:lpstr>
      <vt:lpstr>公办小学预报名操作步骤</vt:lpstr>
      <vt:lpstr>民办小学预报名操作步骤</vt:lpstr>
      <vt:lpstr>预报名操作步骤之一：进入预报名入口（e福州app）</vt:lpstr>
      <vt:lpstr>预报名操作步骤之一：进入预报名入口（e福州app）</vt:lpstr>
      <vt:lpstr>预报名操作步骤之一：进入预报名入口（闽政通app）</vt:lpstr>
      <vt:lpstr>预报名操作步骤之二：点击“我要预报名”、选择辖区、阅读细则</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常见问题解答（Q&amp;A）</vt:lpstr>
      <vt:lpstr>常见问题解答（Q&amp;A）</vt:lpstr>
      <vt:lpstr>常见问题解答（Q&amp;A）</vt:lpstr>
      <vt:lpstr>常见问题解答（Q&amp;A）</vt:lpstr>
      <vt:lpstr>常见问题解答（Q&amp;A）</vt:lpstr>
      <vt:lpstr>常见问题解答（Q&amp;A）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福州市小学招生预报名系统 家长操作指南</dc:title>
  <dc:creator>Thinkpad</dc:creator>
  <cp:lastModifiedBy>莫名</cp:lastModifiedBy>
  <cp:revision>683</cp:revision>
  <dcterms:created xsi:type="dcterms:W3CDTF">2017-06-06T04:46:00Z</dcterms:created>
  <dcterms:modified xsi:type="dcterms:W3CDTF">2024-06-14T09:38:25Z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ACAAF6E0E3D545A88A49D9D07C95FF72_13</vt:lpwstr>
  </property>
</Properties>
</file>